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3" r:id="rId5"/>
    <p:sldId id="259" r:id="rId6"/>
    <p:sldId id="264" r:id="rId7"/>
    <p:sldId id="266" r:id="rId8"/>
    <p:sldId id="267" r:id="rId9"/>
    <p:sldId id="265" r:id="rId10"/>
    <p:sldId id="260" r:id="rId11"/>
    <p:sldId id="268" r:id="rId12"/>
    <p:sldId id="269" r:id="rId13"/>
    <p:sldId id="270" r:id="rId14"/>
    <p:sldId id="271" r:id="rId15"/>
    <p:sldId id="261" r:id="rId16"/>
    <p:sldId id="272" r:id="rId17"/>
    <p:sldId id="277" r:id="rId18"/>
    <p:sldId id="274" r:id="rId19"/>
    <p:sldId id="275" r:id="rId20"/>
    <p:sldId id="262" r:id="rId21"/>
    <p:sldId id="276" r:id="rId22"/>
    <p:sldId id="273" r:id="rId23"/>
    <p:sldId id="278" r:id="rId24"/>
    <p:sldId id="279" r:id="rId25"/>
    <p:sldId id="280" r:id="rId26"/>
    <p:sldId id="28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8484"/>
    <a:srgbClr val="4F869A"/>
    <a:srgbClr val="D5DEE2"/>
    <a:srgbClr val="F6BA88"/>
    <a:srgbClr val="EACBAF"/>
    <a:srgbClr val="295B6D"/>
    <a:srgbClr val="E0E1E5"/>
    <a:srgbClr val="51869A"/>
    <a:srgbClr val="8B8C8A"/>
    <a:srgbClr val="C8C9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1230"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D5A3675-9B75-4CF4-B1AC-FAD522A4DDF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57D071F-1C10-4299-90EA-49552FD2930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5A3675-9B75-4CF4-B1AC-FAD522A4DD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D071F-1C10-4299-90EA-49552FD2930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4.svg"/><Relationship Id="rId7" Type="http://schemas.openxmlformats.org/officeDocument/2006/relationships/image" Target="../media/image9.png"/><Relationship Id="rId6" Type="http://schemas.openxmlformats.org/officeDocument/2006/relationships/image" Target="../media/image3.svg"/><Relationship Id="rId5" Type="http://schemas.openxmlformats.org/officeDocument/2006/relationships/image" Target="../media/image8.png"/><Relationship Id="rId4" Type="http://schemas.openxmlformats.org/officeDocument/2006/relationships/image" Target="../media/image2.svg"/><Relationship Id="rId3" Type="http://schemas.openxmlformats.org/officeDocument/2006/relationships/image" Target="../media/image7.png"/><Relationship Id="rId2" Type="http://schemas.openxmlformats.org/officeDocument/2006/relationships/image" Target="../media/image1.svg"/><Relationship Id="rId11" Type="http://schemas.openxmlformats.org/officeDocument/2006/relationships/slideLayout" Target="../slideLayouts/slideLayout1.xml"/><Relationship Id="rId10" Type="http://schemas.openxmlformats.org/officeDocument/2006/relationships/image" Target="../media/image5.sv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6541" r="55523"/>
          <a:stretch>
            <a:fillRect/>
          </a:stretch>
        </p:blipFill>
        <p:spPr>
          <a:xfrm>
            <a:off x="-1626782" y="-287080"/>
            <a:ext cx="6911163" cy="7287172"/>
          </a:xfrm>
          <a:prstGeom prst="rect">
            <a:avLst/>
          </a:prstGeom>
        </p:spPr>
      </p:pic>
      <p:grpSp>
        <p:nvGrpSpPr>
          <p:cNvPr id="33" name="组合 32"/>
          <p:cNvGrpSpPr/>
          <p:nvPr/>
        </p:nvGrpSpPr>
        <p:grpSpPr>
          <a:xfrm>
            <a:off x="10278130" y="-287080"/>
            <a:ext cx="2424231" cy="2965599"/>
            <a:chOff x="10278130" y="-287080"/>
            <a:chExt cx="2424231" cy="2965599"/>
          </a:xfrm>
        </p:grpSpPr>
        <p:sp>
          <p:nvSpPr>
            <p:cNvPr id="7" name="菱形 6"/>
            <p:cNvSpPr/>
            <p:nvPr/>
          </p:nvSpPr>
          <p:spPr>
            <a:xfrm>
              <a:off x="11610752" y="955156"/>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1121654" y="474918"/>
              <a:ext cx="857694" cy="857694"/>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11310382" y="1467291"/>
              <a:ext cx="1006549" cy="97110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菱形 9"/>
            <p:cNvSpPr/>
            <p:nvPr/>
          </p:nvSpPr>
          <p:spPr>
            <a:xfrm>
              <a:off x="11979348" y="1701209"/>
              <a:ext cx="723013" cy="723013"/>
            </a:xfrm>
            <a:prstGeom prst="diamond">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10429651" y="610484"/>
              <a:ext cx="1384006" cy="1384006"/>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flipV="1">
              <a:off x="10877107" y="-287080"/>
              <a:ext cx="595422" cy="55112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菱形 15"/>
            <p:cNvSpPr/>
            <p:nvPr/>
          </p:nvSpPr>
          <p:spPr>
            <a:xfrm>
              <a:off x="11472529" y="-202908"/>
              <a:ext cx="467833" cy="467833"/>
            </a:xfrm>
            <a:prstGeom prst="diamond">
              <a:avLst/>
            </a:prstGeom>
            <a:solidFill>
              <a:srgbClr val="51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11400761" y="221068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10278130" y="-165253"/>
              <a:ext cx="979085" cy="979085"/>
            </a:xfrm>
            <a:prstGeom prst="diamond">
              <a:avLst/>
            </a:prstGeom>
            <a:solidFill>
              <a:srgbClr val="E0E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158661" y="1532859"/>
            <a:ext cx="2254102" cy="923330"/>
          </a:xfrm>
          <a:prstGeom prst="rect">
            <a:avLst/>
          </a:prstGeom>
          <a:noFill/>
        </p:spPr>
        <p:txBody>
          <a:bodyPr wrap="square" rtlCol="0">
            <a:spAutoFit/>
          </a:bodyPr>
          <a:lstStyle/>
          <a:p>
            <a:r>
              <a:rPr lang="en-US" altLang="zh-CN" sz="5400" b="1" dirty="0">
                <a:solidFill>
                  <a:srgbClr val="EACBAF"/>
                </a:solidFill>
                <a:latin typeface="义启粗黑体" panose="02000800000000000000" pitchFamily="2" charset="-128"/>
                <a:ea typeface="义启粗黑体" panose="02000800000000000000" pitchFamily="2" charset="-128"/>
              </a:rPr>
              <a:t>2019</a:t>
            </a:r>
            <a:endParaRPr lang="zh-CN" altLang="en-US" sz="5400" b="1" dirty="0">
              <a:solidFill>
                <a:srgbClr val="EACBAF"/>
              </a:solidFill>
              <a:latin typeface="义启粗黑体" panose="02000800000000000000" pitchFamily="2" charset="-128"/>
              <a:ea typeface="义启粗黑体" panose="02000800000000000000" pitchFamily="2" charset="-128"/>
            </a:endParaRPr>
          </a:p>
        </p:txBody>
      </p:sp>
      <p:sp>
        <p:nvSpPr>
          <p:cNvPr id="20" name="文本框 19"/>
          <p:cNvSpPr txBox="1"/>
          <p:nvPr/>
        </p:nvSpPr>
        <p:spPr>
          <a:xfrm>
            <a:off x="4158661" y="2519397"/>
            <a:ext cx="7513674" cy="1246495"/>
          </a:xfrm>
          <a:prstGeom prst="rect">
            <a:avLst/>
          </a:prstGeom>
          <a:noFill/>
        </p:spPr>
        <p:txBody>
          <a:bodyPr wrap="square" rtlCol="0">
            <a:spAutoFit/>
          </a:bodyPr>
          <a:lstStyle/>
          <a:p>
            <a:r>
              <a:rPr lang="zh-CN" altLang="en-US" sz="7500" b="1" dirty="0">
                <a:solidFill>
                  <a:srgbClr val="295B6D"/>
                </a:solidFill>
                <a:latin typeface="义启粗黑体" panose="02000800000000000000" pitchFamily="2" charset="-128"/>
                <a:ea typeface="义启粗黑体" panose="02000800000000000000" pitchFamily="2" charset="-128"/>
              </a:rPr>
              <a:t>毕业答辩</a:t>
            </a:r>
            <a:r>
              <a:rPr lang="en-US" altLang="zh-CN" sz="7500" b="1" dirty="0">
                <a:solidFill>
                  <a:srgbClr val="295B6D"/>
                </a:solidFill>
                <a:latin typeface="义启粗黑体" panose="02000800000000000000" pitchFamily="2" charset="-128"/>
                <a:ea typeface="义启粗黑体" panose="02000800000000000000" pitchFamily="2" charset="-128"/>
              </a:rPr>
              <a:t>PPT</a:t>
            </a:r>
            <a:r>
              <a:rPr lang="zh-CN" altLang="en-US" sz="7500" b="1" dirty="0">
                <a:solidFill>
                  <a:srgbClr val="295B6D"/>
                </a:solidFill>
                <a:latin typeface="义启粗黑体" panose="02000800000000000000" pitchFamily="2" charset="-128"/>
                <a:ea typeface="义启粗黑体" panose="02000800000000000000" pitchFamily="2" charset="-128"/>
              </a:rPr>
              <a:t>模板</a:t>
            </a:r>
            <a:endParaRPr lang="zh-CN" altLang="en-US" sz="7500" b="1" dirty="0">
              <a:solidFill>
                <a:srgbClr val="295B6D"/>
              </a:solidFill>
              <a:latin typeface="义启粗黑体" panose="02000800000000000000" pitchFamily="2" charset="-128"/>
              <a:ea typeface="义启粗黑体" panose="02000800000000000000" pitchFamily="2" charset="-128"/>
            </a:endParaRPr>
          </a:p>
        </p:txBody>
      </p:sp>
      <p:sp>
        <p:nvSpPr>
          <p:cNvPr id="21" name="文本框 20"/>
          <p:cNvSpPr txBox="1"/>
          <p:nvPr/>
        </p:nvSpPr>
        <p:spPr>
          <a:xfrm>
            <a:off x="4299982" y="3795869"/>
            <a:ext cx="6672818" cy="701602"/>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在这里输入想要的标题在这里输入想要的标题在这里输入想要的标题在这里输入想要的标题在这里输入想要的标题</a:t>
            </a:r>
            <a:endPar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cxnSp>
        <p:nvCxnSpPr>
          <p:cNvPr id="23" name="直接连接符 22"/>
          <p:cNvCxnSpPr/>
          <p:nvPr/>
        </p:nvCxnSpPr>
        <p:spPr>
          <a:xfrm>
            <a:off x="5284381" y="4728411"/>
            <a:ext cx="3871651" cy="0"/>
          </a:xfrm>
          <a:prstGeom prst="line">
            <a:avLst/>
          </a:prstGeom>
          <a:ln w="12700">
            <a:solidFill>
              <a:srgbClr val="295B6D"/>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11325889" y="5915249"/>
            <a:ext cx="997615" cy="1231094"/>
            <a:chOff x="11325889" y="5915249"/>
            <a:chExt cx="997615" cy="1231094"/>
          </a:xfrm>
        </p:grpSpPr>
        <p:sp>
          <p:nvSpPr>
            <p:cNvPr id="24" name="菱形 23"/>
            <p:cNvSpPr/>
            <p:nvPr/>
          </p:nvSpPr>
          <p:spPr>
            <a:xfrm>
              <a:off x="11720152" y="6550918"/>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1325889" y="6231054"/>
              <a:ext cx="617576" cy="617576"/>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11855671" y="5915249"/>
              <a:ext cx="467833" cy="467833"/>
            </a:xfrm>
            <a:prstGeom prst="diamond">
              <a:avLst/>
            </a:prstGeom>
            <a:solidFill>
              <a:srgbClr val="51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gentleman_53427"/>
          <p:cNvSpPr>
            <a:spLocks noChangeAspect="1"/>
          </p:cNvSpPr>
          <p:nvPr/>
        </p:nvSpPr>
        <p:spPr bwMode="auto">
          <a:xfrm>
            <a:off x="5174137" y="5243599"/>
            <a:ext cx="311170" cy="440771"/>
          </a:xfrm>
          <a:custGeom>
            <a:avLst/>
            <a:gdLst>
              <a:gd name="connsiteX0" fmla="*/ 308104 w 425767"/>
              <a:gd name="connsiteY0" fmla="*/ 432280 h 603096"/>
              <a:gd name="connsiteX1" fmla="*/ 300726 w 425767"/>
              <a:gd name="connsiteY1" fmla="*/ 436424 h 603096"/>
              <a:gd name="connsiteX2" fmla="*/ 285509 w 425767"/>
              <a:gd name="connsiteY2" fmla="*/ 460366 h 603096"/>
              <a:gd name="connsiteX3" fmla="*/ 285048 w 425767"/>
              <a:gd name="connsiteY3" fmla="*/ 468653 h 603096"/>
              <a:gd name="connsiteX4" fmla="*/ 292426 w 425767"/>
              <a:gd name="connsiteY4" fmla="*/ 472337 h 603096"/>
              <a:gd name="connsiteX5" fmla="*/ 323320 w 425767"/>
              <a:gd name="connsiteY5" fmla="*/ 472337 h 603096"/>
              <a:gd name="connsiteX6" fmla="*/ 331159 w 425767"/>
              <a:gd name="connsiteY6" fmla="*/ 468653 h 603096"/>
              <a:gd name="connsiteX7" fmla="*/ 330698 w 425767"/>
              <a:gd name="connsiteY7" fmla="*/ 460826 h 603096"/>
              <a:gd name="connsiteX8" fmla="*/ 315481 w 425767"/>
              <a:gd name="connsiteY8" fmla="*/ 436424 h 603096"/>
              <a:gd name="connsiteX9" fmla="*/ 308104 w 425767"/>
              <a:gd name="connsiteY9" fmla="*/ 432280 h 603096"/>
              <a:gd name="connsiteX10" fmla="*/ 168371 w 425767"/>
              <a:gd name="connsiteY10" fmla="*/ 341117 h 603096"/>
              <a:gd name="connsiteX11" fmla="*/ 203405 w 425767"/>
              <a:gd name="connsiteY11" fmla="*/ 351261 h 603096"/>
              <a:gd name="connsiteX12" fmla="*/ 212625 w 425767"/>
              <a:gd name="connsiteY12" fmla="*/ 348956 h 603096"/>
              <a:gd name="connsiteX13" fmla="*/ 221845 w 425767"/>
              <a:gd name="connsiteY13" fmla="*/ 351261 h 603096"/>
              <a:gd name="connsiteX14" fmla="*/ 256879 w 425767"/>
              <a:gd name="connsiteY14" fmla="*/ 341117 h 603096"/>
              <a:gd name="connsiteX15" fmla="*/ 263794 w 425767"/>
              <a:gd name="connsiteY15" fmla="*/ 342500 h 603096"/>
              <a:gd name="connsiteX16" fmla="*/ 266560 w 425767"/>
              <a:gd name="connsiteY16" fmla="*/ 348494 h 603096"/>
              <a:gd name="connsiteX17" fmla="*/ 266560 w 425767"/>
              <a:gd name="connsiteY17" fmla="*/ 378926 h 603096"/>
              <a:gd name="connsiteX18" fmla="*/ 263794 w 425767"/>
              <a:gd name="connsiteY18" fmla="*/ 384920 h 603096"/>
              <a:gd name="connsiteX19" fmla="*/ 257801 w 425767"/>
              <a:gd name="connsiteY19" fmla="*/ 386303 h 603096"/>
              <a:gd name="connsiteX20" fmla="*/ 225072 w 425767"/>
              <a:gd name="connsiteY20" fmla="*/ 380309 h 603096"/>
              <a:gd name="connsiteX21" fmla="*/ 212625 w 425767"/>
              <a:gd name="connsiteY21" fmla="*/ 384920 h 603096"/>
              <a:gd name="connsiteX22" fmla="*/ 200178 w 425767"/>
              <a:gd name="connsiteY22" fmla="*/ 380309 h 603096"/>
              <a:gd name="connsiteX23" fmla="*/ 167910 w 425767"/>
              <a:gd name="connsiteY23" fmla="*/ 386303 h 603096"/>
              <a:gd name="connsiteX24" fmla="*/ 161456 w 425767"/>
              <a:gd name="connsiteY24" fmla="*/ 384920 h 603096"/>
              <a:gd name="connsiteX25" fmla="*/ 158690 w 425767"/>
              <a:gd name="connsiteY25" fmla="*/ 378926 h 603096"/>
              <a:gd name="connsiteX26" fmla="*/ 158690 w 425767"/>
              <a:gd name="connsiteY26" fmla="*/ 348494 h 603096"/>
              <a:gd name="connsiteX27" fmla="*/ 161917 w 425767"/>
              <a:gd name="connsiteY27" fmla="*/ 342500 h 603096"/>
              <a:gd name="connsiteX28" fmla="*/ 168371 w 425767"/>
              <a:gd name="connsiteY28" fmla="*/ 341117 h 603096"/>
              <a:gd name="connsiteX29" fmla="*/ 107060 w 425767"/>
              <a:gd name="connsiteY29" fmla="*/ 281262 h 603096"/>
              <a:gd name="connsiteX30" fmla="*/ 212654 w 425767"/>
              <a:gd name="connsiteY30" fmla="*/ 541400 h 603096"/>
              <a:gd name="connsiteX31" fmla="*/ 318248 w 425767"/>
              <a:gd name="connsiteY31" fmla="*/ 281262 h 603096"/>
              <a:gd name="connsiteX32" fmla="*/ 425687 w 425767"/>
              <a:gd name="connsiteY32" fmla="*/ 514695 h 603096"/>
              <a:gd name="connsiteX33" fmla="*/ 389259 w 425767"/>
              <a:gd name="connsiteY33" fmla="*/ 561198 h 603096"/>
              <a:gd name="connsiteX34" fmla="*/ 347759 w 425767"/>
              <a:gd name="connsiteY34" fmla="*/ 563039 h 603096"/>
              <a:gd name="connsiteX35" fmla="*/ 213576 w 425767"/>
              <a:gd name="connsiteY35" fmla="*/ 603096 h 603096"/>
              <a:gd name="connsiteX36" fmla="*/ 78010 w 425767"/>
              <a:gd name="connsiteY36" fmla="*/ 563039 h 603096"/>
              <a:gd name="connsiteX37" fmla="*/ 36049 w 425767"/>
              <a:gd name="connsiteY37" fmla="*/ 561198 h 603096"/>
              <a:gd name="connsiteX38" fmla="*/ 82 w 425767"/>
              <a:gd name="connsiteY38" fmla="*/ 514695 h 603096"/>
              <a:gd name="connsiteX39" fmla="*/ 107060 w 425767"/>
              <a:gd name="connsiteY39" fmla="*/ 281262 h 603096"/>
              <a:gd name="connsiteX40" fmla="*/ 240794 w 425767"/>
              <a:gd name="connsiteY40" fmla="*/ 210410 h 603096"/>
              <a:gd name="connsiteX41" fmla="*/ 273520 w 425767"/>
              <a:gd name="connsiteY41" fmla="*/ 221442 h 603096"/>
              <a:gd name="connsiteX42" fmla="*/ 240794 w 425767"/>
              <a:gd name="connsiteY42" fmla="*/ 232473 h 603096"/>
              <a:gd name="connsiteX43" fmla="*/ 216364 w 425767"/>
              <a:gd name="connsiteY43" fmla="*/ 221442 h 603096"/>
              <a:gd name="connsiteX44" fmla="*/ 240794 w 425767"/>
              <a:gd name="connsiteY44" fmla="*/ 210410 h 603096"/>
              <a:gd name="connsiteX45" fmla="*/ 184992 w 425767"/>
              <a:gd name="connsiteY45" fmla="*/ 210410 h 603096"/>
              <a:gd name="connsiteX46" fmla="*/ 208961 w 425767"/>
              <a:gd name="connsiteY46" fmla="*/ 221442 h 603096"/>
              <a:gd name="connsiteX47" fmla="*/ 184992 w 425767"/>
              <a:gd name="connsiteY47" fmla="*/ 232473 h 603096"/>
              <a:gd name="connsiteX48" fmla="*/ 151805 w 425767"/>
              <a:gd name="connsiteY48" fmla="*/ 221442 h 603096"/>
              <a:gd name="connsiteX49" fmla="*/ 184992 w 425767"/>
              <a:gd name="connsiteY49" fmla="*/ 210410 h 603096"/>
              <a:gd name="connsiteX50" fmla="*/ 236176 w 425767"/>
              <a:gd name="connsiteY50" fmla="*/ 107283 h 603096"/>
              <a:gd name="connsiteX51" fmla="*/ 119530 w 425767"/>
              <a:gd name="connsiteY51" fmla="*/ 173586 h 603096"/>
              <a:gd name="connsiteX52" fmla="*/ 212662 w 425767"/>
              <a:gd name="connsiteY52" fmla="*/ 280869 h 603096"/>
              <a:gd name="connsiteX53" fmla="*/ 307639 w 425767"/>
              <a:gd name="connsiteY53" fmla="*/ 156090 h 603096"/>
              <a:gd name="connsiteX54" fmla="*/ 236176 w 425767"/>
              <a:gd name="connsiteY54" fmla="*/ 107283 h 603096"/>
              <a:gd name="connsiteX55" fmla="*/ 212662 w 425767"/>
              <a:gd name="connsiteY55" fmla="*/ 0 h 603096"/>
              <a:gd name="connsiteX56" fmla="*/ 340374 w 425767"/>
              <a:gd name="connsiteY56" fmla="*/ 127082 h 603096"/>
              <a:gd name="connsiteX57" fmla="*/ 365270 w 425767"/>
              <a:gd name="connsiteY57" fmla="*/ 175888 h 603096"/>
              <a:gd name="connsiteX58" fmla="*/ 327003 w 425767"/>
              <a:gd name="connsiteY58" fmla="*/ 224695 h 603096"/>
              <a:gd name="connsiteX59" fmla="*/ 212662 w 425767"/>
              <a:gd name="connsiteY59" fmla="*/ 317244 h 603096"/>
              <a:gd name="connsiteX60" fmla="*/ 98322 w 425767"/>
              <a:gd name="connsiteY60" fmla="*/ 224695 h 603096"/>
              <a:gd name="connsiteX61" fmla="*/ 59594 w 425767"/>
              <a:gd name="connsiteY61" fmla="*/ 175888 h 603096"/>
              <a:gd name="connsiteX62" fmla="*/ 84490 w 425767"/>
              <a:gd name="connsiteY62" fmla="*/ 127082 h 603096"/>
              <a:gd name="connsiteX63" fmla="*/ 212662 w 425767"/>
              <a:gd name="connsiteY63" fmla="*/ 0 h 60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5767" h="603096">
                <a:moveTo>
                  <a:pt x="308104" y="432280"/>
                </a:moveTo>
                <a:cubicBezTo>
                  <a:pt x="304876" y="432280"/>
                  <a:pt x="302109" y="433661"/>
                  <a:pt x="300726" y="436424"/>
                </a:cubicBezTo>
                <a:lnTo>
                  <a:pt x="285509" y="460366"/>
                </a:lnTo>
                <a:cubicBezTo>
                  <a:pt x="283665" y="463128"/>
                  <a:pt x="283665" y="465891"/>
                  <a:pt x="285048" y="468653"/>
                </a:cubicBezTo>
                <a:cubicBezTo>
                  <a:pt x="286432" y="471416"/>
                  <a:pt x="289659" y="472337"/>
                  <a:pt x="292426" y="472337"/>
                </a:cubicBezTo>
                <a:lnTo>
                  <a:pt x="323320" y="472337"/>
                </a:lnTo>
                <a:cubicBezTo>
                  <a:pt x="326548" y="472337"/>
                  <a:pt x="329315" y="471416"/>
                  <a:pt x="331159" y="468653"/>
                </a:cubicBezTo>
                <a:cubicBezTo>
                  <a:pt x="332543" y="465891"/>
                  <a:pt x="332543" y="463589"/>
                  <a:pt x="330698" y="460826"/>
                </a:cubicBezTo>
                <a:lnTo>
                  <a:pt x="315481" y="436424"/>
                </a:lnTo>
                <a:cubicBezTo>
                  <a:pt x="313637" y="434122"/>
                  <a:pt x="310870" y="432280"/>
                  <a:pt x="308104" y="432280"/>
                </a:cubicBezTo>
                <a:close/>
                <a:moveTo>
                  <a:pt x="168371" y="341117"/>
                </a:moveTo>
                <a:lnTo>
                  <a:pt x="203405" y="351261"/>
                </a:lnTo>
                <a:cubicBezTo>
                  <a:pt x="206171" y="349878"/>
                  <a:pt x="209398" y="348956"/>
                  <a:pt x="212625" y="348956"/>
                </a:cubicBezTo>
                <a:cubicBezTo>
                  <a:pt x="215852" y="348956"/>
                  <a:pt x="219079" y="349878"/>
                  <a:pt x="221845" y="351261"/>
                </a:cubicBezTo>
                <a:lnTo>
                  <a:pt x="256879" y="341117"/>
                </a:lnTo>
                <a:cubicBezTo>
                  <a:pt x="259184" y="340195"/>
                  <a:pt x="261950" y="340656"/>
                  <a:pt x="263794" y="342500"/>
                </a:cubicBezTo>
                <a:cubicBezTo>
                  <a:pt x="265638" y="343884"/>
                  <a:pt x="266560" y="345728"/>
                  <a:pt x="266560" y="348494"/>
                </a:cubicBezTo>
                <a:lnTo>
                  <a:pt x="266560" y="378926"/>
                </a:lnTo>
                <a:cubicBezTo>
                  <a:pt x="266560" y="381231"/>
                  <a:pt x="265638" y="383537"/>
                  <a:pt x="263794" y="384920"/>
                </a:cubicBezTo>
                <a:cubicBezTo>
                  <a:pt x="262411" y="386303"/>
                  <a:pt x="260106" y="386764"/>
                  <a:pt x="257801" y="386303"/>
                </a:cubicBezTo>
                <a:lnTo>
                  <a:pt x="225072" y="380309"/>
                </a:lnTo>
                <a:cubicBezTo>
                  <a:pt x="221845" y="383075"/>
                  <a:pt x="217235" y="384920"/>
                  <a:pt x="212625" y="384920"/>
                </a:cubicBezTo>
                <a:cubicBezTo>
                  <a:pt x="208015" y="384920"/>
                  <a:pt x="203405" y="383075"/>
                  <a:pt x="200178" y="380309"/>
                </a:cubicBezTo>
                <a:lnTo>
                  <a:pt x="167910" y="386303"/>
                </a:lnTo>
                <a:cubicBezTo>
                  <a:pt x="165605" y="386764"/>
                  <a:pt x="163300" y="386303"/>
                  <a:pt x="161456" y="384920"/>
                </a:cubicBezTo>
                <a:cubicBezTo>
                  <a:pt x="159612" y="383537"/>
                  <a:pt x="158690" y="381231"/>
                  <a:pt x="158690" y="378926"/>
                </a:cubicBezTo>
                <a:lnTo>
                  <a:pt x="158690" y="348494"/>
                </a:lnTo>
                <a:cubicBezTo>
                  <a:pt x="158690" y="346189"/>
                  <a:pt x="160073" y="343884"/>
                  <a:pt x="161917" y="342500"/>
                </a:cubicBezTo>
                <a:cubicBezTo>
                  <a:pt x="163761" y="340656"/>
                  <a:pt x="166066" y="340656"/>
                  <a:pt x="168371" y="341117"/>
                </a:cubicBezTo>
                <a:close/>
                <a:moveTo>
                  <a:pt x="107060" y="281262"/>
                </a:moveTo>
                <a:lnTo>
                  <a:pt x="212654" y="541400"/>
                </a:lnTo>
                <a:lnTo>
                  <a:pt x="318248" y="281262"/>
                </a:lnTo>
                <a:cubicBezTo>
                  <a:pt x="367587" y="311189"/>
                  <a:pt x="418770" y="378871"/>
                  <a:pt x="425687" y="514695"/>
                </a:cubicBezTo>
                <a:cubicBezTo>
                  <a:pt x="427070" y="539098"/>
                  <a:pt x="410470" y="559817"/>
                  <a:pt x="389259" y="561198"/>
                </a:cubicBezTo>
                <a:cubicBezTo>
                  <a:pt x="388337" y="561198"/>
                  <a:pt x="347759" y="563039"/>
                  <a:pt x="347759" y="563039"/>
                </a:cubicBezTo>
                <a:cubicBezTo>
                  <a:pt x="323320" y="589744"/>
                  <a:pt x="275365" y="603096"/>
                  <a:pt x="213576" y="603096"/>
                </a:cubicBezTo>
                <a:cubicBezTo>
                  <a:pt x="155937" y="603096"/>
                  <a:pt x="103371" y="592046"/>
                  <a:pt x="78010" y="563039"/>
                </a:cubicBezTo>
                <a:cubicBezTo>
                  <a:pt x="78010" y="563039"/>
                  <a:pt x="36971" y="561198"/>
                  <a:pt x="36049" y="561198"/>
                </a:cubicBezTo>
                <a:cubicBezTo>
                  <a:pt x="14838" y="559817"/>
                  <a:pt x="-1301" y="539098"/>
                  <a:pt x="82" y="514695"/>
                </a:cubicBezTo>
                <a:cubicBezTo>
                  <a:pt x="6999" y="377950"/>
                  <a:pt x="58643" y="310729"/>
                  <a:pt x="107060" y="281262"/>
                </a:cubicBezTo>
                <a:close/>
                <a:moveTo>
                  <a:pt x="240794" y="210410"/>
                </a:moveTo>
                <a:cubicBezTo>
                  <a:pt x="258770" y="210410"/>
                  <a:pt x="273520" y="221442"/>
                  <a:pt x="273520" y="221442"/>
                </a:cubicBezTo>
                <a:cubicBezTo>
                  <a:pt x="273520" y="221442"/>
                  <a:pt x="258770" y="232473"/>
                  <a:pt x="240794" y="232473"/>
                </a:cubicBezTo>
                <a:cubicBezTo>
                  <a:pt x="222356" y="232473"/>
                  <a:pt x="216364" y="227417"/>
                  <a:pt x="216364" y="221442"/>
                </a:cubicBezTo>
                <a:cubicBezTo>
                  <a:pt x="216364" y="215466"/>
                  <a:pt x="222356" y="210410"/>
                  <a:pt x="240794" y="210410"/>
                </a:cubicBezTo>
                <a:close/>
                <a:moveTo>
                  <a:pt x="184992" y="210410"/>
                </a:moveTo>
                <a:cubicBezTo>
                  <a:pt x="202969" y="210410"/>
                  <a:pt x="208961" y="215466"/>
                  <a:pt x="208961" y="221442"/>
                </a:cubicBezTo>
                <a:cubicBezTo>
                  <a:pt x="208961" y="227417"/>
                  <a:pt x="202969" y="232473"/>
                  <a:pt x="184992" y="232473"/>
                </a:cubicBezTo>
                <a:cubicBezTo>
                  <a:pt x="166555" y="232473"/>
                  <a:pt x="151805" y="221442"/>
                  <a:pt x="151805" y="221442"/>
                </a:cubicBezTo>
                <a:cubicBezTo>
                  <a:pt x="151805" y="221442"/>
                  <a:pt x="166555" y="210410"/>
                  <a:pt x="184992" y="210410"/>
                </a:cubicBezTo>
                <a:close/>
                <a:moveTo>
                  <a:pt x="236176" y="107283"/>
                </a:moveTo>
                <a:cubicBezTo>
                  <a:pt x="229260" y="116031"/>
                  <a:pt x="186383" y="168982"/>
                  <a:pt x="119530" y="173586"/>
                </a:cubicBezTo>
                <a:cubicBezTo>
                  <a:pt x="129212" y="235746"/>
                  <a:pt x="163330" y="280869"/>
                  <a:pt x="212662" y="280869"/>
                </a:cubicBezTo>
                <a:cubicBezTo>
                  <a:pt x="264761" y="280869"/>
                  <a:pt x="303490" y="229300"/>
                  <a:pt x="307639" y="156090"/>
                </a:cubicBezTo>
                <a:cubicBezTo>
                  <a:pt x="260612" y="144578"/>
                  <a:pt x="242631" y="120175"/>
                  <a:pt x="236176" y="107283"/>
                </a:cubicBezTo>
                <a:close/>
                <a:moveTo>
                  <a:pt x="212662" y="0"/>
                </a:moveTo>
                <a:cubicBezTo>
                  <a:pt x="313172" y="0"/>
                  <a:pt x="333919" y="55713"/>
                  <a:pt x="340374" y="127082"/>
                </a:cubicBezTo>
                <a:cubicBezTo>
                  <a:pt x="359738" y="130305"/>
                  <a:pt x="370803" y="145499"/>
                  <a:pt x="365270" y="175888"/>
                </a:cubicBezTo>
                <a:cubicBezTo>
                  <a:pt x="361121" y="201213"/>
                  <a:pt x="349134" y="222854"/>
                  <a:pt x="327003" y="224695"/>
                </a:cubicBezTo>
                <a:cubicBezTo>
                  <a:pt x="305795" y="281790"/>
                  <a:pt x="262456" y="317244"/>
                  <a:pt x="212662" y="317244"/>
                </a:cubicBezTo>
                <a:cubicBezTo>
                  <a:pt x="160564" y="317244"/>
                  <a:pt x="119991" y="280409"/>
                  <a:pt x="98322" y="224695"/>
                </a:cubicBezTo>
                <a:cubicBezTo>
                  <a:pt x="76191" y="222854"/>
                  <a:pt x="64204" y="201673"/>
                  <a:pt x="59594" y="175888"/>
                </a:cubicBezTo>
                <a:cubicBezTo>
                  <a:pt x="54522" y="145499"/>
                  <a:pt x="65587" y="130305"/>
                  <a:pt x="84490" y="127082"/>
                </a:cubicBezTo>
                <a:cubicBezTo>
                  <a:pt x="91406" y="55713"/>
                  <a:pt x="111231" y="0"/>
                  <a:pt x="212662" y="0"/>
                </a:cubicBezTo>
                <a:close/>
              </a:path>
            </a:pathLst>
          </a:custGeom>
          <a:solidFill>
            <a:srgbClr val="295B6D"/>
          </a:solidFill>
          <a:ln>
            <a:noFill/>
          </a:ln>
        </p:spPr>
      </p:sp>
      <p:sp>
        <p:nvSpPr>
          <p:cNvPr id="28" name="ereader_22697"/>
          <p:cNvSpPr>
            <a:spLocks noChangeAspect="1"/>
          </p:cNvSpPr>
          <p:nvPr/>
        </p:nvSpPr>
        <p:spPr bwMode="auto">
          <a:xfrm>
            <a:off x="7386154" y="5243599"/>
            <a:ext cx="333896" cy="440771"/>
          </a:xfrm>
          <a:custGeom>
            <a:avLst/>
            <a:gdLst>
              <a:gd name="T0" fmla="*/ 60 w 1087"/>
              <a:gd name="T1" fmla="*/ 0 h 1437"/>
              <a:gd name="T2" fmla="*/ 0 w 1087"/>
              <a:gd name="T3" fmla="*/ 1377 h 1437"/>
              <a:gd name="T4" fmla="*/ 1027 w 1087"/>
              <a:gd name="T5" fmla="*/ 1437 h 1437"/>
              <a:gd name="T6" fmla="*/ 1087 w 1087"/>
              <a:gd name="T7" fmla="*/ 60 h 1437"/>
              <a:gd name="T8" fmla="*/ 543 w 1087"/>
              <a:gd name="T9" fmla="*/ 1420 h 1437"/>
              <a:gd name="T10" fmla="*/ 543 w 1087"/>
              <a:gd name="T11" fmla="*/ 1334 h 1437"/>
              <a:gd name="T12" fmla="*/ 543 w 1087"/>
              <a:gd name="T13" fmla="*/ 1420 h 1437"/>
              <a:gd name="T14" fmla="*/ 120 w 1087"/>
              <a:gd name="T15" fmla="*/ 1317 h 1437"/>
              <a:gd name="T16" fmla="*/ 225 w 1087"/>
              <a:gd name="T17" fmla="*/ 119 h 1437"/>
              <a:gd name="T18" fmla="*/ 271 w 1087"/>
              <a:gd name="T19" fmla="*/ 229 h 1437"/>
              <a:gd name="T20" fmla="*/ 318 w 1087"/>
              <a:gd name="T21" fmla="*/ 119 h 1437"/>
              <a:gd name="T22" fmla="*/ 967 w 1087"/>
              <a:gd name="T23" fmla="*/ 1317 h 1437"/>
              <a:gd name="T24" fmla="*/ 862 w 1087"/>
              <a:gd name="T25" fmla="*/ 391 h 1437"/>
              <a:gd name="T26" fmla="*/ 543 w 1087"/>
              <a:gd name="T27" fmla="*/ 344 h 1437"/>
              <a:gd name="T28" fmla="*/ 862 w 1087"/>
              <a:gd name="T29" fmla="*/ 391 h 1437"/>
              <a:gd name="T30" fmla="*/ 862 w 1087"/>
              <a:gd name="T31" fmla="*/ 569 h 1437"/>
              <a:gd name="T32" fmla="*/ 543 w 1087"/>
              <a:gd name="T33" fmla="*/ 522 h 1437"/>
              <a:gd name="T34" fmla="*/ 862 w 1087"/>
              <a:gd name="T35" fmla="*/ 569 h 1437"/>
              <a:gd name="T36" fmla="*/ 225 w 1087"/>
              <a:gd name="T37" fmla="*/ 702 h 1437"/>
              <a:gd name="T38" fmla="*/ 862 w 1087"/>
              <a:gd name="T39" fmla="*/ 749 h 1437"/>
              <a:gd name="T40" fmla="*/ 225 w 1087"/>
              <a:gd name="T41" fmla="*/ 702 h 1437"/>
              <a:gd name="T42" fmla="*/ 862 w 1087"/>
              <a:gd name="T43" fmla="*/ 880 h 1437"/>
              <a:gd name="T44" fmla="*/ 225 w 1087"/>
              <a:gd name="T45" fmla="*/ 927 h 1437"/>
              <a:gd name="T46" fmla="*/ 225 w 1087"/>
              <a:gd name="T47" fmla="*/ 1060 h 1437"/>
              <a:gd name="T48" fmla="*/ 862 w 1087"/>
              <a:gd name="T49" fmla="*/ 1107 h 1437"/>
              <a:gd name="T50" fmla="*/ 225 w 1087"/>
              <a:gd name="T51" fmla="*/ 1060 h 1437"/>
              <a:gd name="T52" fmla="*/ 225 w 1087"/>
              <a:gd name="T53" fmla="*/ 583 h 1437"/>
              <a:gd name="T54" fmla="*/ 279 w 1087"/>
              <a:gd name="T55" fmla="*/ 583 h 1437"/>
              <a:gd name="T56" fmla="*/ 392 w 1087"/>
              <a:gd name="T57" fmla="*/ 531 h 1437"/>
              <a:gd name="T58" fmla="*/ 437 w 1087"/>
              <a:gd name="T59" fmla="*/ 583 h 1437"/>
              <a:gd name="T60" fmla="*/ 375 w 1087"/>
              <a:gd name="T61" fmla="*/ 330 h 1437"/>
              <a:gd name="T62" fmla="*/ 314 w 1087"/>
              <a:gd name="T63" fmla="*/ 330 h 1437"/>
              <a:gd name="T64" fmla="*/ 310 w 1087"/>
              <a:gd name="T65" fmla="*/ 488 h 1437"/>
              <a:gd name="T66" fmla="*/ 378 w 1087"/>
              <a:gd name="T67" fmla="*/ 488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7" h="1437">
                <a:moveTo>
                  <a:pt x="1027" y="0"/>
                </a:moveTo>
                <a:lnTo>
                  <a:pt x="60" y="0"/>
                </a:lnTo>
                <a:cubicBezTo>
                  <a:pt x="27" y="0"/>
                  <a:pt x="0" y="27"/>
                  <a:pt x="0" y="60"/>
                </a:cubicBezTo>
                <a:lnTo>
                  <a:pt x="0" y="1377"/>
                </a:lnTo>
                <a:cubicBezTo>
                  <a:pt x="0" y="1410"/>
                  <a:pt x="27" y="1437"/>
                  <a:pt x="60" y="1437"/>
                </a:cubicBezTo>
                <a:lnTo>
                  <a:pt x="1027" y="1437"/>
                </a:lnTo>
                <a:cubicBezTo>
                  <a:pt x="1060" y="1437"/>
                  <a:pt x="1087" y="1410"/>
                  <a:pt x="1087" y="1377"/>
                </a:cubicBezTo>
                <a:lnTo>
                  <a:pt x="1087" y="60"/>
                </a:lnTo>
                <a:cubicBezTo>
                  <a:pt x="1087" y="27"/>
                  <a:pt x="1060" y="0"/>
                  <a:pt x="1027" y="0"/>
                </a:cubicBezTo>
                <a:close/>
                <a:moveTo>
                  <a:pt x="543" y="1420"/>
                </a:moveTo>
                <a:cubicBezTo>
                  <a:pt x="520" y="1420"/>
                  <a:pt x="501" y="1401"/>
                  <a:pt x="501" y="1377"/>
                </a:cubicBezTo>
                <a:cubicBezTo>
                  <a:pt x="501" y="1354"/>
                  <a:pt x="520" y="1334"/>
                  <a:pt x="543" y="1334"/>
                </a:cubicBezTo>
                <a:cubicBezTo>
                  <a:pt x="567" y="1334"/>
                  <a:pt x="586" y="1353"/>
                  <a:pt x="586" y="1377"/>
                </a:cubicBezTo>
                <a:cubicBezTo>
                  <a:pt x="586" y="1401"/>
                  <a:pt x="567" y="1420"/>
                  <a:pt x="543" y="1420"/>
                </a:cubicBezTo>
                <a:close/>
                <a:moveTo>
                  <a:pt x="967" y="1317"/>
                </a:moveTo>
                <a:lnTo>
                  <a:pt x="120" y="1317"/>
                </a:lnTo>
                <a:lnTo>
                  <a:pt x="120" y="119"/>
                </a:lnTo>
                <a:lnTo>
                  <a:pt x="225" y="119"/>
                </a:lnTo>
                <a:lnTo>
                  <a:pt x="225" y="268"/>
                </a:lnTo>
                <a:lnTo>
                  <a:pt x="271" y="229"/>
                </a:lnTo>
                <a:lnTo>
                  <a:pt x="318" y="268"/>
                </a:lnTo>
                <a:lnTo>
                  <a:pt x="318" y="119"/>
                </a:lnTo>
                <a:lnTo>
                  <a:pt x="967" y="119"/>
                </a:lnTo>
                <a:lnTo>
                  <a:pt x="967" y="1317"/>
                </a:lnTo>
                <a:lnTo>
                  <a:pt x="967" y="1317"/>
                </a:lnTo>
                <a:close/>
                <a:moveTo>
                  <a:pt x="862" y="391"/>
                </a:moveTo>
                <a:lnTo>
                  <a:pt x="543" y="391"/>
                </a:lnTo>
                <a:lnTo>
                  <a:pt x="543" y="344"/>
                </a:lnTo>
                <a:lnTo>
                  <a:pt x="862" y="344"/>
                </a:lnTo>
                <a:lnTo>
                  <a:pt x="862" y="391"/>
                </a:lnTo>
                <a:lnTo>
                  <a:pt x="862" y="391"/>
                </a:lnTo>
                <a:close/>
                <a:moveTo>
                  <a:pt x="862" y="569"/>
                </a:moveTo>
                <a:lnTo>
                  <a:pt x="543" y="569"/>
                </a:lnTo>
                <a:lnTo>
                  <a:pt x="543" y="522"/>
                </a:lnTo>
                <a:lnTo>
                  <a:pt x="862" y="522"/>
                </a:lnTo>
                <a:lnTo>
                  <a:pt x="862" y="569"/>
                </a:lnTo>
                <a:lnTo>
                  <a:pt x="862" y="569"/>
                </a:lnTo>
                <a:close/>
                <a:moveTo>
                  <a:pt x="225" y="702"/>
                </a:moveTo>
                <a:lnTo>
                  <a:pt x="862" y="702"/>
                </a:lnTo>
                <a:lnTo>
                  <a:pt x="862" y="749"/>
                </a:lnTo>
                <a:lnTo>
                  <a:pt x="225" y="749"/>
                </a:lnTo>
                <a:lnTo>
                  <a:pt x="225" y="702"/>
                </a:lnTo>
                <a:close/>
                <a:moveTo>
                  <a:pt x="225" y="880"/>
                </a:moveTo>
                <a:lnTo>
                  <a:pt x="862" y="880"/>
                </a:lnTo>
                <a:lnTo>
                  <a:pt x="862" y="927"/>
                </a:lnTo>
                <a:lnTo>
                  <a:pt x="225" y="927"/>
                </a:lnTo>
                <a:lnTo>
                  <a:pt x="225" y="880"/>
                </a:lnTo>
                <a:close/>
                <a:moveTo>
                  <a:pt x="225" y="1060"/>
                </a:moveTo>
                <a:lnTo>
                  <a:pt x="862" y="1060"/>
                </a:lnTo>
                <a:lnTo>
                  <a:pt x="862" y="1107"/>
                </a:lnTo>
                <a:lnTo>
                  <a:pt x="225" y="1107"/>
                </a:lnTo>
                <a:lnTo>
                  <a:pt x="225" y="1060"/>
                </a:lnTo>
                <a:close/>
                <a:moveTo>
                  <a:pt x="314" y="330"/>
                </a:moveTo>
                <a:lnTo>
                  <a:pt x="225" y="583"/>
                </a:lnTo>
                <a:lnTo>
                  <a:pt x="252" y="583"/>
                </a:lnTo>
                <a:lnTo>
                  <a:pt x="279" y="583"/>
                </a:lnTo>
                <a:lnTo>
                  <a:pt x="296" y="531"/>
                </a:lnTo>
                <a:lnTo>
                  <a:pt x="392" y="531"/>
                </a:lnTo>
                <a:lnTo>
                  <a:pt x="409" y="583"/>
                </a:lnTo>
                <a:lnTo>
                  <a:pt x="437" y="583"/>
                </a:lnTo>
                <a:lnTo>
                  <a:pt x="465" y="583"/>
                </a:lnTo>
                <a:lnTo>
                  <a:pt x="375" y="330"/>
                </a:lnTo>
                <a:lnTo>
                  <a:pt x="345" y="330"/>
                </a:lnTo>
                <a:lnTo>
                  <a:pt x="314" y="330"/>
                </a:lnTo>
                <a:close/>
                <a:moveTo>
                  <a:pt x="378" y="488"/>
                </a:moveTo>
                <a:lnTo>
                  <a:pt x="310" y="488"/>
                </a:lnTo>
                <a:lnTo>
                  <a:pt x="344" y="386"/>
                </a:lnTo>
                <a:lnTo>
                  <a:pt x="378" y="488"/>
                </a:lnTo>
                <a:close/>
              </a:path>
            </a:pathLst>
          </a:custGeom>
          <a:solidFill>
            <a:srgbClr val="295B6D"/>
          </a:solidFill>
          <a:ln>
            <a:noFill/>
          </a:ln>
        </p:spPr>
      </p:sp>
      <p:sp>
        <p:nvSpPr>
          <p:cNvPr id="29" name="day-28-on-hanging-calendar-page_42276"/>
          <p:cNvSpPr>
            <a:spLocks noChangeAspect="1"/>
          </p:cNvSpPr>
          <p:nvPr/>
        </p:nvSpPr>
        <p:spPr bwMode="auto">
          <a:xfrm>
            <a:off x="9624059" y="5243599"/>
            <a:ext cx="359530" cy="440771"/>
          </a:xfrm>
          <a:custGeom>
            <a:avLst/>
            <a:gdLst>
              <a:gd name="connsiteX0" fmla="*/ 315877 w 478184"/>
              <a:gd name="connsiteY0" fmla="*/ 375420 h 586235"/>
              <a:gd name="connsiteX1" fmla="*/ 325878 w 478184"/>
              <a:gd name="connsiteY1" fmla="*/ 378296 h 586235"/>
              <a:gd name="connsiteX2" fmla="*/ 331592 w 478184"/>
              <a:gd name="connsiteY2" fmla="*/ 385486 h 586235"/>
              <a:gd name="connsiteX3" fmla="*/ 335878 w 478184"/>
              <a:gd name="connsiteY3" fmla="*/ 395553 h 586235"/>
              <a:gd name="connsiteX4" fmla="*/ 335878 w 478184"/>
              <a:gd name="connsiteY4" fmla="*/ 409934 h 586235"/>
              <a:gd name="connsiteX5" fmla="*/ 335878 w 478184"/>
              <a:gd name="connsiteY5" fmla="*/ 422876 h 586235"/>
              <a:gd name="connsiteX6" fmla="*/ 331592 w 478184"/>
              <a:gd name="connsiteY6" fmla="*/ 432943 h 586235"/>
              <a:gd name="connsiteX7" fmla="*/ 325878 w 478184"/>
              <a:gd name="connsiteY7" fmla="*/ 441571 h 586235"/>
              <a:gd name="connsiteX8" fmla="*/ 315877 w 478184"/>
              <a:gd name="connsiteY8" fmla="*/ 443009 h 586235"/>
              <a:gd name="connsiteX9" fmla="*/ 305877 w 478184"/>
              <a:gd name="connsiteY9" fmla="*/ 441571 h 586235"/>
              <a:gd name="connsiteX10" fmla="*/ 300162 w 478184"/>
              <a:gd name="connsiteY10" fmla="*/ 432943 h 586235"/>
              <a:gd name="connsiteX11" fmla="*/ 297305 w 478184"/>
              <a:gd name="connsiteY11" fmla="*/ 422876 h 586235"/>
              <a:gd name="connsiteX12" fmla="*/ 295876 w 478184"/>
              <a:gd name="connsiteY12" fmla="*/ 409934 h 586235"/>
              <a:gd name="connsiteX13" fmla="*/ 297305 w 478184"/>
              <a:gd name="connsiteY13" fmla="*/ 395553 h 586235"/>
              <a:gd name="connsiteX14" fmla="*/ 300162 w 478184"/>
              <a:gd name="connsiteY14" fmla="*/ 385486 h 586235"/>
              <a:gd name="connsiteX15" fmla="*/ 305877 w 478184"/>
              <a:gd name="connsiteY15" fmla="*/ 378296 h 586235"/>
              <a:gd name="connsiteX16" fmla="*/ 315877 w 478184"/>
              <a:gd name="connsiteY16" fmla="*/ 375420 h 586235"/>
              <a:gd name="connsiteX17" fmla="*/ 315850 w 478184"/>
              <a:gd name="connsiteY17" fmla="*/ 289439 h 586235"/>
              <a:gd name="connsiteX18" fmla="*/ 330195 w 478184"/>
              <a:gd name="connsiteY18" fmla="*/ 298042 h 586235"/>
              <a:gd name="connsiteX19" fmla="*/ 334499 w 478184"/>
              <a:gd name="connsiteY19" fmla="*/ 316682 h 586235"/>
              <a:gd name="connsiteX20" fmla="*/ 328761 w 478184"/>
              <a:gd name="connsiteY20" fmla="*/ 338189 h 586235"/>
              <a:gd name="connsiteX21" fmla="*/ 315850 w 478184"/>
              <a:gd name="connsiteY21" fmla="*/ 343924 h 586235"/>
              <a:gd name="connsiteX22" fmla="*/ 302939 w 478184"/>
              <a:gd name="connsiteY22" fmla="*/ 338189 h 586235"/>
              <a:gd name="connsiteX23" fmla="*/ 298635 w 478184"/>
              <a:gd name="connsiteY23" fmla="*/ 316682 h 586235"/>
              <a:gd name="connsiteX24" fmla="*/ 301504 w 478184"/>
              <a:gd name="connsiteY24" fmla="*/ 298042 h 586235"/>
              <a:gd name="connsiteX25" fmla="*/ 315850 w 478184"/>
              <a:gd name="connsiteY25" fmla="*/ 289439 h 586235"/>
              <a:gd name="connsiteX26" fmla="*/ 315917 w 478184"/>
              <a:gd name="connsiteY26" fmla="*/ 257970 h 586235"/>
              <a:gd name="connsiteX27" fmla="*/ 285762 w 478184"/>
              <a:gd name="connsiteY27" fmla="*/ 262271 h 586235"/>
              <a:gd name="connsiteX28" fmla="*/ 265658 w 478184"/>
              <a:gd name="connsiteY28" fmla="*/ 273738 h 586235"/>
              <a:gd name="connsiteX29" fmla="*/ 255606 w 478184"/>
              <a:gd name="connsiteY29" fmla="*/ 290940 h 586235"/>
              <a:gd name="connsiteX30" fmla="*/ 251298 w 478184"/>
              <a:gd name="connsiteY30" fmla="*/ 312442 h 586235"/>
              <a:gd name="connsiteX31" fmla="*/ 259914 w 478184"/>
              <a:gd name="connsiteY31" fmla="*/ 342545 h 586235"/>
              <a:gd name="connsiteX32" fmla="*/ 280018 w 478184"/>
              <a:gd name="connsiteY32" fmla="*/ 358313 h 586235"/>
              <a:gd name="connsiteX33" fmla="*/ 264222 w 478184"/>
              <a:gd name="connsiteY33" fmla="*/ 364047 h 586235"/>
              <a:gd name="connsiteX34" fmla="*/ 254170 w 478184"/>
              <a:gd name="connsiteY34" fmla="*/ 375515 h 586235"/>
              <a:gd name="connsiteX35" fmla="*/ 246990 w 478184"/>
              <a:gd name="connsiteY35" fmla="*/ 391283 h 586235"/>
              <a:gd name="connsiteX36" fmla="*/ 245554 w 478184"/>
              <a:gd name="connsiteY36" fmla="*/ 408485 h 586235"/>
              <a:gd name="connsiteX37" fmla="*/ 248426 w 478184"/>
              <a:gd name="connsiteY37" fmla="*/ 435721 h 586235"/>
              <a:gd name="connsiteX38" fmla="*/ 258478 w 478184"/>
              <a:gd name="connsiteY38" fmla="*/ 455789 h 586235"/>
              <a:gd name="connsiteX39" fmla="*/ 280018 w 478184"/>
              <a:gd name="connsiteY39" fmla="*/ 470124 h 586235"/>
              <a:gd name="connsiteX40" fmla="*/ 315917 w 478184"/>
              <a:gd name="connsiteY40" fmla="*/ 475858 h 586235"/>
              <a:gd name="connsiteX41" fmla="*/ 351817 w 478184"/>
              <a:gd name="connsiteY41" fmla="*/ 470124 h 586235"/>
              <a:gd name="connsiteX42" fmla="*/ 373357 w 478184"/>
              <a:gd name="connsiteY42" fmla="*/ 455789 h 586235"/>
              <a:gd name="connsiteX43" fmla="*/ 384845 w 478184"/>
              <a:gd name="connsiteY43" fmla="*/ 434287 h 586235"/>
              <a:gd name="connsiteX44" fmla="*/ 387717 w 478184"/>
              <a:gd name="connsiteY44" fmla="*/ 408485 h 586235"/>
              <a:gd name="connsiteX45" fmla="*/ 377665 w 478184"/>
              <a:gd name="connsiteY45" fmla="*/ 374081 h 586235"/>
              <a:gd name="connsiteX46" fmla="*/ 350381 w 478184"/>
              <a:gd name="connsiteY46" fmla="*/ 358313 h 586235"/>
              <a:gd name="connsiteX47" fmla="*/ 373357 w 478184"/>
              <a:gd name="connsiteY47" fmla="*/ 342545 h 586235"/>
              <a:gd name="connsiteX48" fmla="*/ 380537 w 478184"/>
              <a:gd name="connsiteY48" fmla="*/ 313876 h 586235"/>
              <a:gd name="connsiteX49" fmla="*/ 377665 w 478184"/>
              <a:gd name="connsiteY49" fmla="*/ 290940 h 586235"/>
              <a:gd name="connsiteX50" fmla="*/ 366177 w 478184"/>
              <a:gd name="connsiteY50" fmla="*/ 273738 h 586235"/>
              <a:gd name="connsiteX51" fmla="*/ 346073 w 478184"/>
              <a:gd name="connsiteY51" fmla="*/ 262271 h 586235"/>
              <a:gd name="connsiteX52" fmla="*/ 315917 w 478184"/>
              <a:gd name="connsiteY52" fmla="*/ 257970 h 586235"/>
              <a:gd name="connsiteX53" fmla="*/ 160831 w 478184"/>
              <a:gd name="connsiteY53" fmla="*/ 257970 h 586235"/>
              <a:gd name="connsiteX54" fmla="*/ 93339 w 478184"/>
              <a:gd name="connsiteY54" fmla="*/ 322476 h 586235"/>
              <a:gd name="connsiteX55" fmla="*/ 93339 w 478184"/>
              <a:gd name="connsiteY55" fmla="*/ 329644 h 586235"/>
              <a:gd name="connsiteX56" fmla="*/ 139291 w 478184"/>
              <a:gd name="connsiteY56" fmla="*/ 329644 h 586235"/>
              <a:gd name="connsiteX57" fmla="*/ 139291 w 478184"/>
              <a:gd name="connsiteY57" fmla="*/ 316743 h 586235"/>
              <a:gd name="connsiteX58" fmla="*/ 142163 w 478184"/>
              <a:gd name="connsiteY58" fmla="*/ 303841 h 586235"/>
              <a:gd name="connsiteX59" fmla="*/ 147907 w 478184"/>
              <a:gd name="connsiteY59" fmla="*/ 293807 h 586235"/>
              <a:gd name="connsiteX60" fmla="*/ 159395 w 478184"/>
              <a:gd name="connsiteY60" fmla="*/ 289507 h 586235"/>
              <a:gd name="connsiteX61" fmla="*/ 173755 w 478184"/>
              <a:gd name="connsiteY61" fmla="*/ 298107 h 586235"/>
              <a:gd name="connsiteX62" fmla="*/ 176627 w 478184"/>
              <a:gd name="connsiteY62" fmla="*/ 318176 h 586235"/>
              <a:gd name="connsiteX63" fmla="*/ 176627 w 478184"/>
              <a:gd name="connsiteY63" fmla="*/ 329644 h 586235"/>
              <a:gd name="connsiteX64" fmla="*/ 172319 w 478184"/>
              <a:gd name="connsiteY64" fmla="*/ 341112 h 586235"/>
              <a:gd name="connsiteX65" fmla="*/ 160831 w 478184"/>
              <a:gd name="connsiteY65" fmla="*/ 355446 h 586235"/>
              <a:gd name="connsiteX66" fmla="*/ 139291 w 478184"/>
              <a:gd name="connsiteY66" fmla="*/ 375515 h 586235"/>
              <a:gd name="connsiteX67" fmla="*/ 124931 w 478184"/>
              <a:gd name="connsiteY67" fmla="*/ 389850 h 586235"/>
              <a:gd name="connsiteX68" fmla="*/ 109135 w 478184"/>
              <a:gd name="connsiteY68" fmla="*/ 409918 h 586235"/>
              <a:gd name="connsiteX69" fmla="*/ 96211 w 478184"/>
              <a:gd name="connsiteY69" fmla="*/ 437154 h 586235"/>
              <a:gd name="connsiteX70" fmla="*/ 91903 w 478184"/>
              <a:gd name="connsiteY70" fmla="*/ 471557 h 586235"/>
              <a:gd name="connsiteX71" fmla="*/ 228322 w 478184"/>
              <a:gd name="connsiteY71" fmla="*/ 471557 h 586235"/>
              <a:gd name="connsiteX72" fmla="*/ 228322 w 478184"/>
              <a:gd name="connsiteY72" fmla="*/ 431420 h 586235"/>
              <a:gd name="connsiteX73" fmla="*/ 152215 w 478184"/>
              <a:gd name="connsiteY73" fmla="*/ 431420 h 586235"/>
              <a:gd name="connsiteX74" fmla="*/ 166575 w 478184"/>
              <a:gd name="connsiteY74" fmla="*/ 412785 h 586235"/>
              <a:gd name="connsiteX75" fmla="*/ 193858 w 478184"/>
              <a:gd name="connsiteY75" fmla="*/ 386983 h 586235"/>
              <a:gd name="connsiteX76" fmla="*/ 209654 w 478184"/>
              <a:gd name="connsiteY76" fmla="*/ 369781 h 586235"/>
              <a:gd name="connsiteX77" fmla="*/ 221142 w 478184"/>
              <a:gd name="connsiteY77" fmla="*/ 355446 h 586235"/>
              <a:gd name="connsiteX78" fmla="*/ 225450 w 478184"/>
              <a:gd name="connsiteY78" fmla="*/ 338245 h 586235"/>
              <a:gd name="connsiteX79" fmla="*/ 226886 w 478184"/>
              <a:gd name="connsiteY79" fmla="*/ 318176 h 586235"/>
              <a:gd name="connsiteX80" fmla="*/ 224014 w 478184"/>
              <a:gd name="connsiteY80" fmla="*/ 293807 h 586235"/>
              <a:gd name="connsiteX81" fmla="*/ 213962 w 478184"/>
              <a:gd name="connsiteY81" fmla="*/ 275172 h 586235"/>
              <a:gd name="connsiteX82" fmla="*/ 193858 w 478184"/>
              <a:gd name="connsiteY82" fmla="*/ 262271 h 586235"/>
              <a:gd name="connsiteX83" fmla="*/ 160831 w 478184"/>
              <a:gd name="connsiteY83" fmla="*/ 257970 h 586235"/>
              <a:gd name="connsiteX84" fmla="*/ 0 w 478184"/>
              <a:gd name="connsiteY84" fmla="*/ 147593 h 586235"/>
              <a:gd name="connsiteX85" fmla="*/ 478184 w 478184"/>
              <a:gd name="connsiteY85" fmla="*/ 147593 h 586235"/>
              <a:gd name="connsiteX86" fmla="*/ 478184 w 478184"/>
              <a:gd name="connsiteY86" fmla="*/ 586235 h 586235"/>
              <a:gd name="connsiteX87" fmla="*/ 0 w 478184"/>
              <a:gd name="connsiteY87" fmla="*/ 586235 h 586235"/>
              <a:gd name="connsiteX88" fmla="*/ 239809 w 478184"/>
              <a:gd name="connsiteY88" fmla="*/ 0 h 586235"/>
              <a:gd name="connsiteX89" fmla="*/ 254157 w 478184"/>
              <a:gd name="connsiteY89" fmla="*/ 15757 h 586235"/>
              <a:gd name="connsiteX90" fmla="*/ 252722 w 478184"/>
              <a:gd name="connsiteY90" fmla="*/ 21486 h 586235"/>
              <a:gd name="connsiteX91" fmla="*/ 381857 w 478184"/>
              <a:gd name="connsiteY91" fmla="*/ 130351 h 586235"/>
              <a:gd name="connsiteX92" fmla="*/ 366074 w 478184"/>
              <a:gd name="connsiteY92" fmla="*/ 130351 h 586235"/>
              <a:gd name="connsiteX93" fmla="*/ 246983 w 478184"/>
              <a:gd name="connsiteY93" fmla="*/ 28649 h 586235"/>
              <a:gd name="connsiteX94" fmla="*/ 239809 w 478184"/>
              <a:gd name="connsiteY94" fmla="*/ 30081 h 586235"/>
              <a:gd name="connsiteX95" fmla="*/ 231200 w 478184"/>
              <a:gd name="connsiteY95" fmla="*/ 28649 h 586235"/>
              <a:gd name="connsiteX96" fmla="*/ 112109 w 478184"/>
              <a:gd name="connsiteY96" fmla="*/ 130351 h 586235"/>
              <a:gd name="connsiteX97" fmla="*/ 96326 w 478184"/>
              <a:gd name="connsiteY97" fmla="*/ 130351 h 586235"/>
              <a:gd name="connsiteX98" fmla="*/ 225461 w 478184"/>
              <a:gd name="connsiteY98" fmla="*/ 21486 h 586235"/>
              <a:gd name="connsiteX99" fmla="*/ 224026 w 478184"/>
              <a:gd name="connsiteY99" fmla="*/ 15757 h 586235"/>
              <a:gd name="connsiteX100" fmla="*/ 239809 w 478184"/>
              <a:gd name="connsiteY100" fmla="*/ 0 h 58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8184" h="586235">
                <a:moveTo>
                  <a:pt x="315877" y="375420"/>
                </a:moveTo>
                <a:cubicBezTo>
                  <a:pt x="320163" y="375420"/>
                  <a:pt x="323020" y="376858"/>
                  <a:pt x="325878" y="378296"/>
                </a:cubicBezTo>
                <a:cubicBezTo>
                  <a:pt x="328735" y="379734"/>
                  <a:pt x="330163" y="382610"/>
                  <a:pt x="331592" y="385486"/>
                </a:cubicBezTo>
                <a:cubicBezTo>
                  <a:pt x="333021" y="388363"/>
                  <a:pt x="334449" y="392677"/>
                  <a:pt x="335878" y="395553"/>
                </a:cubicBezTo>
                <a:cubicBezTo>
                  <a:pt x="335878" y="399867"/>
                  <a:pt x="335878" y="404181"/>
                  <a:pt x="335878" y="409934"/>
                </a:cubicBezTo>
                <a:cubicBezTo>
                  <a:pt x="335878" y="414248"/>
                  <a:pt x="335878" y="418562"/>
                  <a:pt x="335878" y="422876"/>
                </a:cubicBezTo>
                <a:cubicBezTo>
                  <a:pt x="334449" y="427190"/>
                  <a:pt x="333021" y="430066"/>
                  <a:pt x="331592" y="432943"/>
                </a:cubicBezTo>
                <a:cubicBezTo>
                  <a:pt x="330163" y="437257"/>
                  <a:pt x="328735" y="438695"/>
                  <a:pt x="325878" y="441571"/>
                </a:cubicBezTo>
                <a:cubicBezTo>
                  <a:pt x="323020" y="443009"/>
                  <a:pt x="320163" y="443009"/>
                  <a:pt x="315877" y="443009"/>
                </a:cubicBezTo>
                <a:cubicBezTo>
                  <a:pt x="311591" y="443009"/>
                  <a:pt x="308734" y="443009"/>
                  <a:pt x="305877" y="441571"/>
                </a:cubicBezTo>
                <a:cubicBezTo>
                  <a:pt x="303019" y="438695"/>
                  <a:pt x="301591" y="437257"/>
                  <a:pt x="300162" y="432943"/>
                </a:cubicBezTo>
                <a:cubicBezTo>
                  <a:pt x="298733" y="430066"/>
                  <a:pt x="297305" y="427190"/>
                  <a:pt x="297305" y="422876"/>
                </a:cubicBezTo>
                <a:cubicBezTo>
                  <a:pt x="295876" y="418562"/>
                  <a:pt x="295876" y="414248"/>
                  <a:pt x="295876" y="409934"/>
                </a:cubicBezTo>
                <a:cubicBezTo>
                  <a:pt x="295876" y="404181"/>
                  <a:pt x="295876" y="399867"/>
                  <a:pt x="297305" y="395553"/>
                </a:cubicBezTo>
                <a:cubicBezTo>
                  <a:pt x="297305" y="392677"/>
                  <a:pt x="298733" y="388363"/>
                  <a:pt x="300162" y="385486"/>
                </a:cubicBezTo>
                <a:cubicBezTo>
                  <a:pt x="301591" y="382610"/>
                  <a:pt x="303019" y="379734"/>
                  <a:pt x="305877" y="378296"/>
                </a:cubicBezTo>
                <a:cubicBezTo>
                  <a:pt x="308734" y="376858"/>
                  <a:pt x="311591" y="375420"/>
                  <a:pt x="315877" y="375420"/>
                </a:cubicBezTo>
                <a:close/>
                <a:moveTo>
                  <a:pt x="315850" y="289439"/>
                </a:moveTo>
                <a:cubicBezTo>
                  <a:pt x="323023" y="289439"/>
                  <a:pt x="327326" y="292307"/>
                  <a:pt x="330195" y="298042"/>
                </a:cubicBezTo>
                <a:cubicBezTo>
                  <a:pt x="333065" y="302343"/>
                  <a:pt x="334499" y="309512"/>
                  <a:pt x="334499" y="316682"/>
                </a:cubicBezTo>
                <a:cubicBezTo>
                  <a:pt x="334499" y="326718"/>
                  <a:pt x="333065" y="333887"/>
                  <a:pt x="328761" y="338189"/>
                </a:cubicBezTo>
                <a:cubicBezTo>
                  <a:pt x="325892" y="342490"/>
                  <a:pt x="321588" y="343924"/>
                  <a:pt x="315850" y="343924"/>
                </a:cubicBezTo>
                <a:cubicBezTo>
                  <a:pt x="310112" y="343924"/>
                  <a:pt x="305808" y="342490"/>
                  <a:pt x="302939" y="338189"/>
                </a:cubicBezTo>
                <a:cubicBezTo>
                  <a:pt x="300070" y="333887"/>
                  <a:pt x="298635" y="326718"/>
                  <a:pt x="298635" y="316682"/>
                </a:cubicBezTo>
                <a:cubicBezTo>
                  <a:pt x="298635" y="309512"/>
                  <a:pt x="300070" y="302343"/>
                  <a:pt x="301504" y="298042"/>
                </a:cubicBezTo>
                <a:cubicBezTo>
                  <a:pt x="304373" y="292307"/>
                  <a:pt x="308677" y="289439"/>
                  <a:pt x="315850" y="289439"/>
                </a:cubicBezTo>
                <a:close/>
                <a:moveTo>
                  <a:pt x="315917" y="257970"/>
                </a:moveTo>
                <a:cubicBezTo>
                  <a:pt x="304430" y="257970"/>
                  <a:pt x="294378" y="259404"/>
                  <a:pt x="285762" y="262271"/>
                </a:cubicBezTo>
                <a:cubicBezTo>
                  <a:pt x="278582" y="265138"/>
                  <a:pt x="271402" y="268005"/>
                  <a:pt x="265658" y="273738"/>
                </a:cubicBezTo>
                <a:cubicBezTo>
                  <a:pt x="261350" y="278039"/>
                  <a:pt x="257042" y="283773"/>
                  <a:pt x="255606" y="290940"/>
                </a:cubicBezTo>
                <a:cubicBezTo>
                  <a:pt x="252734" y="298107"/>
                  <a:pt x="251298" y="305275"/>
                  <a:pt x="251298" y="312442"/>
                </a:cubicBezTo>
                <a:cubicBezTo>
                  <a:pt x="251298" y="325343"/>
                  <a:pt x="254170" y="335378"/>
                  <a:pt x="259914" y="342545"/>
                </a:cubicBezTo>
                <a:cubicBezTo>
                  <a:pt x="264222" y="351146"/>
                  <a:pt x="271402" y="355446"/>
                  <a:pt x="280018" y="358313"/>
                </a:cubicBezTo>
                <a:cubicBezTo>
                  <a:pt x="274274" y="359747"/>
                  <a:pt x="268530" y="361180"/>
                  <a:pt x="264222" y="364047"/>
                </a:cubicBezTo>
                <a:cubicBezTo>
                  <a:pt x="259914" y="368347"/>
                  <a:pt x="257042" y="371214"/>
                  <a:pt x="254170" y="375515"/>
                </a:cubicBezTo>
                <a:cubicBezTo>
                  <a:pt x="251298" y="381249"/>
                  <a:pt x="248426" y="385549"/>
                  <a:pt x="246990" y="391283"/>
                </a:cubicBezTo>
                <a:cubicBezTo>
                  <a:pt x="245554" y="397017"/>
                  <a:pt x="245554" y="402751"/>
                  <a:pt x="245554" y="408485"/>
                </a:cubicBezTo>
                <a:cubicBezTo>
                  <a:pt x="245554" y="418519"/>
                  <a:pt x="246990" y="427120"/>
                  <a:pt x="248426" y="435721"/>
                </a:cubicBezTo>
                <a:cubicBezTo>
                  <a:pt x="249862" y="442888"/>
                  <a:pt x="254170" y="450055"/>
                  <a:pt x="258478" y="455789"/>
                </a:cubicBezTo>
                <a:cubicBezTo>
                  <a:pt x="264222" y="462957"/>
                  <a:pt x="271402" y="467257"/>
                  <a:pt x="280018" y="470124"/>
                </a:cubicBezTo>
                <a:cubicBezTo>
                  <a:pt x="290070" y="472991"/>
                  <a:pt x="301558" y="475858"/>
                  <a:pt x="315917" y="475858"/>
                </a:cubicBezTo>
                <a:cubicBezTo>
                  <a:pt x="330277" y="475858"/>
                  <a:pt x="343201" y="472991"/>
                  <a:pt x="351817" y="470124"/>
                </a:cubicBezTo>
                <a:cubicBezTo>
                  <a:pt x="360433" y="465823"/>
                  <a:pt x="367613" y="461523"/>
                  <a:pt x="373357" y="455789"/>
                </a:cubicBezTo>
                <a:cubicBezTo>
                  <a:pt x="379101" y="450055"/>
                  <a:pt x="381973" y="442888"/>
                  <a:pt x="384845" y="434287"/>
                </a:cubicBezTo>
                <a:cubicBezTo>
                  <a:pt x="386281" y="425686"/>
                  <a:pt x="387717" y="418519"/>
                  <a:pt x="387717" y="408485"/>
                </a:cubicBezTo>
                <a:cubicBezTo>
                  <a:pt x="387717" y="394150"/>
                  <a:pt x="383409" y="382682"/>
                  <a:pt x="377665" y="374081"/>
                </a:cubicBezTo>
                <a:cubicBezTo>
                  <a:pt x="371921" y="365481"/>
                  <a:pt x="361869" y="359747"/>
                  <a:pt x="350381" y="358313"/>
                </a:cubicBezTo>
                <a:cubicBezTo>
                  <a:pt x="360433" y="355446"/>
                  <a:pt x="367613" y="351146"/>
                  <a:pt x="373357" y="342545"/>
                </a:cubicBezTo>
                <a:cubicBezTo>
                  <a:pt x="379101" y="335378"/>
                  <a:pt x="380537" y="325343"/>
                  <a:pt x="380537" y="313876"/>
                </a:cubicBezTo>
                <a:cubicBezTo>
                  <a:pt x="380537" y="305275"/>
                  <a:pt x="380537" y="296674"/>
                  <a:pt x="377665" y="290940"/>
                </a:cubicBezTo>
                <a:cubicBezTo>
                  <a:pt x="374793" y="283773"/>
                  <a:pt x="371921" y="278039"/>
                  <a:pt x="366177" y="273738"/>
                </a:cubicBezTo>
                <a:cubicBezTo>
                  <a:pt x="361869" y="268005"/>
                  <a:pt x="354689" y="265138"/>
                  <a:pt x="346073" y="262271"/>
                </a:cubicBezTo>
                <a:cubicBezTo>
                  <a:pt x="337457" y="259404"/>
                  <a:pt x="327405" y="257970"/>
                  <a:pt x="315917" y="257970"/>
                </a:cubicBezTo>
                <a:close/>
                <a:moveTo>
                  <a:pt x="160831" y="257970"/>
                </a:moveTo>
                <a:cubicBezTo>
                  <a:pt x="114879" y="257970"/>
                  <a:pt x="93339" y="279472"/>
                  <a:pt x="93339" y="322476"/>
                </a:cubicBezTo>
                <a:lnTo>
                  <a:pt x="93339" y="329644"/>
                </a:lnTo>
                <a:lnTo>
                  <a:pt x="139291" y="329644"/>
                </a:lnTo>
                <a:cubicBezTo>
                  <a:pt x="139291" y="325343"/>
                  <a:pt x="139291" y="321043"/>
                  <a:pt x="139291" y="316743"/>
                </a:cubicBezTo>
                <a:cubicBezTo>
                  <a:pt x="140727" y="311009"/>
                  <a:pt x="140727" y="306708"/>
                  <a:pt x="142163" y="303841"/>
                </a:cubicBezTo>
                <a:cubicBezTo>
                  <a:pt x="143599" y="299541"/>
                  <a:pt x="145035" y="296674"/>
                  <a:pt x="147907" y="293807"/>
                </a:cubicBezTo>
                <a:cubicBezTo>
                  <a:pt x="150779" y="290940"/>
                  <a:pt x="153651" y="289507"/>
                  <a:pt x="159395" y="289507"/>
                </a:cubicBezTo>
                <a:cubicBezTo>
                  <a:pt x="166575" y="289507"/>
                  <a:pt x="170883" y="292374"/>
                  <a:pt x="173755" y="298107"/>
                </a:cubicBezTo>
                <a:cubicBezTo>
                  <a:pt x="175191" y="302408"/>
                  <a:pt x="176627" y="309575"/>
                  <a:pt x="176627" y="318176"/>
                </a:cubicBezTo>
                <a:cubicBezTo>
                  <a:pt x="176627" y="322476"/>
                  <a:pt x="176627" y="325343"/>
                  <a:pt x="176627" y="329644"/>
                </a:cubicBezTo>
                <a:cubicBezTo>
                  <a:pt x="175191" y="332511"/>
                  <a:pt x="173755" y="336811"/>
                  <a:pt x="172319" y="341112"/>
                </a:cubicBezTo>
                <a:cubicBezTo>
                  <a:pt x="169447" y="343978"/>
                  <a:pt x="165139" y="349712"/>
                  <a:pt x="160831" y="355446"/>
                </a:cubicBezTo>
                <a:cubicBezTo>
                  <a:pt x="155087" y="359747"/>
                  <a:pt x="149343" y="366914"/>
                  <a:pt x="139291" y="375515"/>
                </a:cubicBezTo>
                <a:cubicBezTo>
                  <a:pt x="134983" y="379815"/>
                  <a:pt x="130675" y="384116"/>
                  <a:pt x="124931" y="389850"/>
                </a:cubicBezTo>
                <a:cubicBezTo>
                  <a:pt x="119187" y="395583"/>
                  <a:pt x="113443" y="402751"/>
                  <a:pt x="109135" y="409918"/>
                </a:cubicBezTo>
                <a:cubicBezTo>
                  <a:pt x="103391" y="418519"/>
                  <a:pt x="99083" y="427120"/>
                  <a:pt x="96211" y="437154"/>
                </a:cubicBezTo>
                <a:cubicBezTo>
                  <a:pt x="93339" y="447188"/>
                  <a:pt x="91903" y="458656"/>
                  <a:pt x="91903" y="471557"/>
                </a:cubicBezTo>
                <a:lnTo>
                  <a:pt x="228322" y="471557"/>
                </a:lnTo>
                <a:lnTo>
                  <a:pt x="228322" y="431420"/>
                </a:lnTo>
                <a:lnTo>
                  <a:pt x="152215" y="431420"/>
                </a:lnTo>
                <a:cubicBezTo>
                  <a:pt x="155087" y="425686"/>
                  <a:pt x="159395" y="419952"/>
                  <a:pt x="166575" y="412785"/>
                </a:cubicBezTo>
                <a:cubicBezTo>
                  <a:pt x="173755" y="405618"/>
                  <a:pt x="183807" y="397017"/>
                  <a:pt x="193858" y="386983"/>
                </a:cubicBezTo>
                <a:cubicBezTo>
                  <a:pt x="199602" y="381249"/>
                  <a:pt x="205346" y="375515"/>
                  <a:pt x="209654" y="369781"/>
                </a:cubicBezTo>
                <a:cubicBezTo>
                  <a:pt x="213962" y="365481"/>
                  <a:pt x="218270" y="359747"/>
                  <a:pt x="221142" y="355446"/>
                </a:cubicBezTo>
                <a:cubicBezTo>
                  <a:pt x="222578" y="349712"/>
                  <a:pt x="225450" y="343978"/>
                  <a:pt x="225450" y="338245"/>
                </a:cubicBezTo>
                <a:cubicBezTo>
                  <a:pt x="226886" y="332511"/>
                  <a:pt x="226886" y="325343"/>
                  <a:pt x="226886" y="318176"/>
                </a:cubicBezTo>
                <a:cubicBezTo>
                  <a:pt x="226886" y="309575"/>
                  <a:pt x="226886" y="300974"/>
                  <a:pt x="224014" y="293807"/>
                </a:cubicBezTo>
                <a:cubicBezTo>
                  <a:pt x="222578" y="286640"/>
                  <a:pt x="218270" y="280906"/>
                  <a:pt x="213962" y="275172"/>
                </a:cubicBezTo>
                <a:cubicBezTo>
                  <a:pt x="208218" y="270871"/>
                  <a:pt x="202474" y="266571"/>
                  <a:pt x="193858" y="262271"/>
                </a:cubicBezTo>
                <a:cubicBezTo>
                  <a:pt x="185243" y="259404"/>
                  <a:pt x="173755" y="257970"/>
                  <a:pt x="160831" y="257970"/>
                </a:cubicBezTo>
                <a:close/>
                <a:moveTo>
                  <a:pt x="0" y="147593"/>
                </a:moveTo>
                <a:lnTo>
                  <a:pt x="478184" y="147593"/>
                </a:lnTo>
                <a:lnTo>
                  <a:pt x="478184" y="586235"/>
                </a:lnTo>
                <a:lnTo>
                  <a:pt x="0" y="586235"/>
                </a:lnTo>
                <a:close/>
                <a:moveTo>
                  <a:pt x="239809" y="0"/>
                </a:moveTo>
                <a:cubicBezTo>
                  <a:pt x="248418" y="0"/>
                  <a:pt x="254157" y="7162"/>
                  <a:pt x="254157" y="15757"/>
                </a:cubicBezTo>
                <a:cubicBezTo>
                  <a:pt x="254157" y="17189"/>
                  <a:pt x="254157" y="18622"/>
                  <a:pt x="252722" y="21486"/>
                </a:cubicBezTo>
                <a:lnTo>
                  <a:pt x="381857" y="130351"/>
                </a:lnTo>
                <a:lnTo>
                  <a:pt x="366074" y="130351"/>
                </a:lnTo>
                <a:lnTo>
                  <a:pt x="246983" y="28649"/>
                </a:lnTo>
                <a:cubicBezTo>
                  <a:pt x="244113" y="30081"/>
                  <a:pt x="242679" y="30081"/>
                  <a:pt x="239809" y="30081"/>
                </a:cubicBezTo>
                <a:cubicBezTo>
                  <a:pt x="236939" y="30081"/>
                  <a:pt x="234070" y="30081"/>
                  <a:pt x="231200" y="28649"/>
                </a:cubicBezTo>
                <a:lnTo>
                  <a:pt x="112109" y="130351"/>
                </a:lnTo>
                <a:lnTo>
                  <a:pt x="96326" y="130351"/>
                </a:lnTo>
                <a:lnTo>
                  <a:pt x="225461" y="21486"/>
                </a:lnTo>
                <a:cubicBezTo>
                  <a:pt x="224026" y="18622"/>
                  <a:pt x="224026" y="17189"/>
                  <a:pt x="224026" y="15757"/>
                </a:cubicBezTo>
                <a:cubicBezTo>
                  <a:pt x="224026" y="7162"/>
                  <a:pt x="231200" y="0"/>
                  <a:pt x="239809" y="0"/>
                </a:cubicBezTo>
                <a:close/>
              </a:path>
            </a:pathLst>
          </a:custGeom>
          <a:solidFill>
            <a:srgbClr val="295B6D"/>
          </a:solidFill>
          <a:ln>
            <a:noFill/>
          </a:ln>
        </p:spPr>
      </p:sp>
      <p:sp>
        <p:nvSpPr>
          <p:cNvPr id="30" name="文本框 29"/>
          <p:cNvSpPr txBox="1"/>
          <p:nvPr/>
        </p:nvSpPr>
        <p:spPr>
          <a:xfrm>
            <a:off x="5609050" y="5274766"/>
            <a:ext cx="1221388" cy="378437"/>
          </a:xfrm>
          <a:prstGeom prst="rect">
            <a:avLst/>
          </a:prstGeom>
          <a:noFill/>
          <a:ln>
            <a:solidFill>
              <a:srgbClr val="295B6D"/>
            </a:solidFill>
          </a:ln>
        </p:spPr>
        <p:txBody>
          <a:bodyPr wrap="square" rtlCol="0">
            <a:spAutoFit/>
          </a:bodyPr>
          <a:lstStyle/>
          <a:p>
            <a:pPr>
              <a:lnSpc>
                <a:spcPct val="150000"/>
              </a:lnSpc>
            </a:pPr>
            <a:r>
              <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rPr>
              <a:t>汇报人：***</a:t>
            </a:r>
            <a:endPar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1" name="文本框 30"/>
          <p:cNvSpPr txBox="1"/>
          <p:nvPr/>
        </p:nvSpPr>
        <p:spPr>
          <a:xfrm>
            <a:off x="7855142" y="5274766"/>
            <a:ext cx="1221388" cy="378437"/>
          </a:xfrm>
          <a:prstGeom prst="rect">
            <a:avLst/>
          </a:prstGeom>
          <a:noFill/>
          <a:ln>
            <a:solidFill>
              <a:srgbClr val="295B6D"/>
            </a:solidFill>
          </a:ln>
        </p:spPr>
        <p:txBody>
          <a:bodyPr wrap="square" rtlCol="0">
            <a:spAutoFit/>
          </a:bodyPr>
          <a:lstStyle/>
          <a:p>
            <a:pPr>
              <a:lnSpc>
                <a:spcPct val="150000"/>
              </a:lnSpc>
            </a:pPr>
            <a:r>
              <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rPr>
              <a:t>专业：***</a:t>
            </a:r>
            <a:endPar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2" name="文本框 31"/>
          <p:cNvSpPr txBox="1"/>
          <p:nvPr/>
        </p:nvSpPr>
        <p:spPr>
          <a:xfrm>
            <a:off x="10075195" y="5274766"/>
            <a:ext cx="1221388" cy="378437"/>
          </a:xfrm>
          <a:prstGeom prst="rect">
            <a:avLst/>
          </a:prstGeom>
          <a:noFill/>
          <a:ln>
            <a:solidFill>
              <a:srgbClr val="295B6D"/>
            </a:solidFill>
          </a:ln>
        </p:spPr>
        <p:txBody>
          <a:bodyPr wrap="square" rtlCol="0">
            <a:spAutoFit/>
          </a:bodyPr>
          <a:lstStyle/>
          <a:p>
            <a:pPr>
              <a:lnSpc>
                <a:spcPct val="150000"/>
              </a:lnSpc>
            </a:pPr>
            <a:r>
              <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rPr>
              <a:t>日期：</a:t>
            </a:r>
            <a:r>
              <a:rPr lang="en-US" altLang="zh-CN" sz="1400" b="1" dirty="0">
                <a:solidFill>
                  <a:schemeClr val="tx1">
                    <a:lumMod val="65000"/>
                    <a:lumOff val="35000"/>
                  </a:schemeClr>
                </a:solidFill>
                <a:latin typeface="义启粗黑体" panose="02000800000000000000" pitchFamily="2" charset="-128"/>
                <a:ea typeface="义启粗黑体" panose="02000800000000000000" pitchFamily="2" charset="-128"/>
              </a:rPr>
              <a:t>2019.5</a:t>
            </a:r>
            <a:endPar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pic>
        <p:nvPicPr>
          <p:cNvPr id="2" name="5c051162e6bd5">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694660" y="-50770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3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1000" fill="hold"/>
                                        <p:tgtEl>
                                          <p:spTgt spid="5"/>
                                        </p:tgtEl>
                                        <p:attrNameLst>
                                          <p:attrName>ppt_w</p:attrName>
                                        </p:attrNameLst>
                                      </p:cBhvr>
                                      <p:tavLst>
                                        <p:tav tm="0">
                                          <p:val>
                                            <p:fltVal val="0"/>
                                          </p:val>
                                        </p:tav>
                                        <p:tav tm="100000">
                                          <p:val>
                                            <p:strVal val="#ppt_w"/>
                                          </p:val>
                                        </p:tav>
                                      </p:tavLst>
                                    </p:anim>
                                    <p:anim calcmode="lin" valueType="num">
                                      <p:cBhvr>
                                        <p:cTn id="11" dur="1000" fill="hold"/>
                                        <p:tgtEl>
                                          <p:spTgt spid="5"/>
                                        </p:tgtEl>
                                        <p:attrNameLst>
                                          <p:attrName>ppt_h</p:attrName>
                                        </p:attrNameLst>
                                      </p:cBhvr>
                                      <p:tavLst>
                                        <p:tav tm="0">
                                          <p:val>
                                            <p:fltVal val="0"/>
                                          </p:val>
                                        </p:tav>
                                        <p:tav tm="100000">
                                          <p:val>
                                            <p:strVal val="#ppt_h"/>
                                          </p:val>
                                        </p:tav>
                                      </p:tavLst>
                                    </p:anim>
                                    <p:anim calcmode="lin" valueType="num">
                                      <p:cBhvr>
                                        <p:cTn id="12" dur="1000" fill="hold"/>
                                        <p:tgtEl>
                                          <p:spTgt spid="5"/>
                                        </p:tgtEl>
                                        <p:attrNameLst>
                                          <p:attrName>style.rotation</p:attrName>
                                        </p:attrNameLst>
                                      </p:cBhvr>
                                      <p:tavLst>
                                        <p:tav tm="0">
                                          <p:val>
                                            <p:fltVal val="90"/>
                                          </p:val>
                                        </p:tav>
                                        <p:tav tm="100000">
                                          <p:val>
                                            <p:fltVal val="0"/>
                                          </p:val>
                                        </p:tav>
                                      </p:tavLst>
                                    </p:anim>
                                    <p:animEffect transition="in" filter="fade">
                                      <p:cBhvr>
                                        <p:cTn id="13" dur="1000"/>
                                        <p:tgtEl>
                                          <p:spTgt spid="5"/>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1000" fill="hold"/>
                                        <p:tgtEl>
                                          <p:spTgt spid="33"/>
                                        </p:tgtEl>
                                        <p:attrNameLst>
                                          <p:attrName>ppt_w</p:attrName>
                                        </p:attrNameLst>
                                      </p:cBhvr>
                                      <p:tavLst>
                                        <p:tav tm="0">
                                          <p:val>
                                            <p:fltVal val="0"/>
                                          </p:val>
                                        </p:tav>
                                        <p:tav tm="100000">
                                          <p:val>
                                            <p:strVal val="#ppt_w"/>
                                          </p:val>
                                        </p:tav>
                                      </p:tavLst>
                                    </p:anim>
                                    <p:anim calcmode="lin" valueType="num">
                                      <p:cBhvr>
                                        <p:cTn id="18" dur="1000" fill="hold"/>
                                        <p:tgtEl>
                                          <p:spTgt spid="33"/>
                                        </p:tgtEl>
                                        <p:attrNameLst>
                                          <p:attrName>ppt_h</p:attrName>
                                        </p:attrNameLst>
                                      </p:cBhvr>
                                      <p:tavLst>
                                        <p:tav tm="0">
                                          <p:val>
                                            <p:fltVal val="0"/>
                                          </p:val>
                                        </p:tav>
                                        <p:tav tm="100000">
                                          <p:val>
                                            <p:strVal val="#ppt_h"/>
                                          </p:val>
                                        </p:tav>
                                      </p:tavLst>
                                    </p:anim>
                                    <p:anim calcmode="lin" valueType="num">
                                      <p:cBhvr>
                                        <p:cTn id="19" dur="1000" fill="hold"/>
                                        <p:tgtEl>
                                          <p:spTgt spid="33"/>
                                        </p:tgtEl>
                                        <p:attrNameLst>
                                          <p:attrName>style.rotation</p:attrName>
                                        </p:attrNameLst>
                                      </p:cBhvr>
                                      <p:tavLst>
                                        <p:tav tm="0">
                                          <p:val>
                                            <p:fltVal val="90"/>
                                          </p:val>
                                        </p:tav>
                                        <p:tav tm="100000">
                                          <p:val>
                                            <p:fltVal val="0"/>
                                          </p:val>
                                        </p:tav>
                                      </p:tavLst>
                                    </p:anim>
                                    <p:animEffect transition="in" filter="fade">
                                      <p:cBhvr>
                                        <p:cTn id="20" dur="1000"/>
                                        <p:tgtEl>
                                          <p:spTgt spid="33"/>
                                        </p:tgtEl>
                                      </p:cBhvr>
                                    </p:animEffect>
                                  </p:childTnLst>
                                </p:cTn>
                              </p:par>
                            </p:childTnLst>
                          </p:cTn>
                        </p:par>
                        <p:par>
                          <p:cTn id="21" fill="hold">
                            <p:stCondLst>
                              <p:cond delay="2000"/>
                            </p:stCondLst>
                            <p:childTnLst>
                              <p:par>
                                <p:cTn id="22" presetID="31"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1000" fill="hold"/>
                                        <p:tgtEl>
                                          <p:spTgt spid="34"/>
                                        </p:tgtEl>
                                        <p:attrNameLst>
                                          <p:attrName>ppt_w</p:attrName>
                                        </p:attrNameLst>
                                      </p:cBhvr>
                                      <p:tavLst>
                                        <p:tav tm="0">
                                          <p:val>
                                            <p:fltVal val="0"/>
                                          </p:val>
                                        </p:tav>
                                        <p:tav tm="100000">
                                          <p:val>
                                            <p:strVal val="#ppt_w"/>
                                          </p:val>
                                        </p:tav>
                                      </p:tavLst>
                                    </p:anim>
                                    <p:anim calcmode="lin" valueType="num">
                                      <p:cBhvr>
                                        <p:cTn id="25" dur="1000" fill="hold"/>
                                        <p:tgtEl>
                                          <p:spTgt spid="34"/>
                                        </p:tgtEl>
                                        <p:attrNameLst>
                                          <p:attrName>ppt_h</p:attrName>
                                        </p:attrNameLst>
                                      </p:cBhvr>
                                      <p:tavLst>
                                        <p:tav tm="0">
                                          <p:val>
                                            <p:fltVal val="0"/>
                                          </p:val>
                                        </p:tav>
                                        <p:tav tm="100000">
                                          <p:val>
                                            <p:strVal val="#ppt_h"/>
                                          </p:val>
                                        </p:tav>
                                      </p:tavLst>
                                    </p:anim>
                                    <p:anim calcmode="lin" valueType="num">
                                      <p:cBhvr>
                                        <p:cTn id="26" dur="1000" fill="hold"/>
                                        <p:tgtEl>
                                          <p:spTgt spid="34"/>
                                        </p:tgtEl>
                                        <p:attrNameLst>
                                          <p:attrName>style.rotation</p:attrName>
                                        </p:attrNameLst>
                                      </p:cBhvr>
                                      <p:tavLst>
                                        <p:tav tm="0">
                                          <p:val>
                                            <p:fltVal val="90"/>
                                          </p:val>
                                        </p:tav>
                                        <p:tav tm="100000">
                                          <p:val>
                                            <p:fltVal val="0"/>
                                          </p:val>
                                        </p:tav>
                                      </p:tavLst>
                                    </p:anim>
                                    <p:animEffect transition="in" filter="fade">
                                      <p:cBhvr>
                                        <p:cTn id="27" dur="1000"/>
                                        <p:tgtEl>
                                          <p:spTgt spid="34"/>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42"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par>
                          <p:cTn id="52" fill="hold">
                            <p:stCondLst>
                              <p:cond delay="7000"/>
                            </p:stCondLst>
                            <p:childTnLst>
                              <p:par>
                                <p:cTn id="53" presetID="22" presetClass="entr" presetSubtype="8"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500"/>
                                        <p:tgtEl>
                                          <p:spTgt spid="27"/>
                                        </p:tgtEl>
                                      </p:cBhvr>
                                    </p:animEffect>
                                  </p:childTnLst>
                                </p:cTn>
                              </p:par>
                            </p:childTnLst>
                          </p:cTn>
                        </p:par>
                        <p:par>
                          <p:cTn id="56" fill="hold">
                            <p:stCondLst>
                              <p:cond delay="750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par>
                          <p:cTn id="60" fill="hold">
                            <p:stCondLst>
                              <p:cond delay="8000"/>
                            </p:stCondLst>
                            <p:childTnLst>
                              <p:par>
                                <p:cTn id="61" presetID="22" presetClass="entr" presetSubtype="8"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childTnLst>
                          </p:cTn>
                        </p:par>
                        <p:par>
                          <p:cTn id="64" fill="hold">
                            <p:stCondLst>
                              <p:cond delay="8500"/>
                            </p:stCondLst>
                            <p:childTnLst>
                              <p:par>
                                <p:cTn id="65" presetID="22" presetClass="entr" presetSubtype="8"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left)">
                                      <p:cBhvr>
                                        <p:cTn id="67" dur="500"/>
                                        <p:tgtEl>
                                          <p:spTgt spid="31"/>
                                        </p:tgtEl>
                                      </p:cBhvr>
                                    </p:animEffect>
                                  </p:childTnLst>
                                </p:cTn>
                              </p:par>
                            </p:childTnLst>
                          </p:cTn>
                        </p:par>
                        <p:par>
                          <p:cTn id="68" fill="hold">
                            <p:stCondLst>
                              <p:cond delay="9000"/>
                            </p:stCondLst>
                            <p:childTnLst>
                              <p:par>
                                <p:cTn id="69" presetID="22" presetClass="entr" presetSubtype="8"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childTnLst>
                          </p:cTn>
                        </p:par>
                        <p:par>
                          <p:cTn id="72" fill="hold">
                            <p:stCondLst>
                              <p:cond delay="9500"/>
                            </p:stCondLst>
                            <p:childTnLst>
                              <p:par>
                                <p:cTn id="73" presetID="22" presetClass="entr" presetSubtype="8"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left)">
                                      <p:cBhvr>
                                        <p:cTn id="7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6" repeatCount="indefinite" fill="hold" display="0">
                  <p:stCondLst>
                    <p:cond delay="indefinite"/>
                  </p:stCondLst>
                  <p:endCondLst>
                    <p:cond evt="onStopAudio" delay="0">
                      <p:tgtEl>
                        <p:sldTgt/>
                      </p:tgtEl>
                    </p:cond>
                  </p:endCondLst>
                </p:cTn>
                <p:tgtEl>
                  <p:spTgt spid="2"/>
                </p:tgtEl>
              </p:cMediaNode>
            </p:audio>
          </p:childTnLst>
        </p:cTn>
      </p:par>
    </p:tnLst>
    <p:bldLst>
      <p:bldP spid="19" grpId="0"/>
      <p:bldP spid="20" grpId="0"/>
      <p:bldP spid="21" grpId="0"/>
      <p:bldP spid="30" grpId="0" animBg="1"/>
      <p:bldP spid="31" grpId="0" animBg="1"/>
      <p:bldP spid="3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研究理论与思路</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19" name="ïşlidê"/>
          <p:cNvSpPr/>
          <p:nvPr/>
        </p:nvSpPr>
        <p:spPr bwMode="auto">
          <a:xfrm>
            <a:off x="6603224" y="1625706"/>
            <a:ext cx="445535" cy="445535"/>
          </a:xfrm>
          <a:prstGeom prst="ellipse">
            <a:avLst/>
          </a:prstGeom>
          <a:solidFill>
            <a:srgbClr val="DE8484"/>
          </a:solidFill>
          <a:ln w="19050">
            <a:noFill/>
            <a:round/>
          </a:ln>
        </p:spPr>
        <p:txBody>
          <a:bodyPr rot="0" spcFirstLastPara="0" vert="horz" wrap="none" lIns="90000" tIns="46800" rIns="90000" bIns="46800" anchor="ctr" anchorCtr="1" forceAA="0" compatLnSpc="1">
            <a:normAutofit fontScale="62500" lnSpcReduction="20000"/>
          </a:bodyPr>
          <a:lstStyle/>
          <a:p>
            <a:r>
              <a:rPr lang="en-US" altLang="zh-CN" sz="2800" dirty="0">
                <a:solidFill>
                  <a:schemeClr val="bg1"/>
                </a:solidFill>
                <a:latin typeface="义启粗黑体" panose="02000800000000000000" pitchFamily="2" charset="-128"/>
                <a:ea typeface="义启粗黑体" panose="02000800000000000000" pitchFamily="2" charset="-128"/>
              </a:rPr>
              <a:t>01</a:t>
            </a:r>
            <a:endParaRPr lang="en-US" altLang="zh-CN" sz="2800" dirty="0">
              <a:solidFill>
                <a:schemeClr val="bg1"/>
              </a:solidFill>
              <a:latin typeface="义启粗黑体" panose="02000800000000000000" pitchFamily="2" charset="-128"/>
              <a:ea typeface="义启粗黑体" panose="02000800000000000000" pitchFamily="2" charset="-128"/>
            </a:endParaRPr>
          </a:p>
        </p:txBody>
      </p:sp>
      <p:sp>
        <p:nvSpPr>
          <p:cNvPr id="20" name="ïŝḷïḋé"/>
          <p:cNvSpPr txBox="1"/>
          <p:nvPr/>
        </p:nvSpPr>
        <p:spPr>
          <a:xfrm>
            <a:off x="7263426" y="1308461"/>
            <a:ext cx="3962574" cy="653663"/>
          </a:xfrm>
          <a:prstGeom prst="rect">
            <a:avLst/>
          </a:prstGeom>
          <a:noFill/>
        </p:spPr>
        <p:txBody>
          <a:bodyPr wrap="none" lIns="90000" tIns="46800" rIns="90000" bIns="46800" anchor="b" anchorCtr="0">
            <a:normAutofit/>
          </a:bodyPr>
          <a:lstStyle/>
          <a:p>
            <a:r>
              <a:rPr lang="zh-CN" altLang="en-US" sz="2400" b="1" dirty="0">
                <a:solidFill>
                  <a:srgbClr val="DE8484"/>
                </a:solidFill>
                <a:latin typeface="义启粗黑体" panose="02000800000000000000" pitchFamily="2" charset="-128"/>
                <a:ea typeface="义启粗黑体" panose="02000800000000000000" pitchFamily="2" charset="-128"/>
              </a:rPr>
              <a:t>输入想要的标题</a:t>
            </a:r>
            <a:endParaRPr lang="zh-CN" altLang="en-US" sz="2400" b="1" dirty="0">
              <a:solidFill>
                <a:srgbClr val="DE8484"/>
              </a:solidFill>
              <a:latin typeface="义启粗黑体" panose="02000800000000000000" pitchFamily="2" charset="-128"/>
              <a:ea typeface="义启粗黑体" panose="02000800000000000000" pitchFamily="2" charset="-128"/>
            </a:endParaRPr>
          </a:p>
        </p:txBody>
      </p:sp>
      <p:sp>
        <p:nvSpPr>
          <p:cNvPr id="21" name="ïS1ídé"/>
          <p:cNvSpPr txBox="1"/>
          <p:nvPr/>
        </p:nvSpPr>
        <p:spPr>
          <a:xfrm>
            <a:off x="7263425" y="1962124"/>
            <a:ext cx="4761997" cy="320368"/>
          </a:xfrm>
          <a:prstGeom prst="rect">
            <a:avLst/>
          </a:prstGeom>
        </p:spPr>
        <p:txBody>
          <a:bodyPr vert="horz" wrap="square" lIns="90000" tIns="46800" rIns="90000" bIns="46800" anchor="t" anchorCtr="0">
            <a:normAutofit/>
          </a:bodyPr>
          <a:lstStyle/>
          <a:p>
            <a:pPr>
              <a:lnSpc>
                <a:spcPct val="12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2" name="îṥliḑè"/>
          <p:cNvSpPr txBox="1"/>
          <p:nvPr/>
        </p:nvSpPr>
        <p:spPr>
          <a:xfrm>
            <a:off x="7263426" y="2425630"/>
            <a:ext cx="3962574" cy="653663"/>
          </a:xfrm>
          <a:prstGeom prst="rect">
            <a:avLst/>
          </a:prstGeom>
          <a:noFill/>
        </p:spPr>
        <p:txBody>
          <a:bodyPr wrap="none" lIns="90000" tIns="46800" rIns="90000" bIns="46800" anchor="b" anchorCtr="0">
            <a:normAutofit/>
          </a:bodyPr>
          <a:lstStyle/>
          <a:p>
            <a:r>
              <a:rPr lang="zh-CN" altLang="en-US" sz="2400" b="1" dirty="0">
                <a:solidFill>
                  <a:srgbClr val="4F869A"/>
                </a:solidFill>
                <a:latin typeface="义启粗黑体" panose="02000800000000000000" pitchFamily="2" charset="-128"/>
                <a:ea typeface="义启粗黑体" panose="02000800000000000000" pitchFamily="2" charset="-128"/>
              </a:rPr>
              <a:t>输入想要的标题</a:t>
            </a:r>
            <a:endParaRPr lang="zh-CN" altLang="en-US" sz="2400" b="1" dirty="0">
              <a:solidFill>
                <a:srgbClr val="4F869A"/>
              </a:solidFill>
              <a:latin typeface="义启粗黑体" panose="02000800000000000000" pitchFamily="2" charset="-128"/>
              <a:ea typeface="义启粗黑体" panose="02000800000000000000" pitchFamily="2" charset="-128"/>
            </a:endParaRPr>
          </a:p>
        </p:txBody>
      </p:sp>
      <p:sp>
        <p:nvSpPr>
          <p:cNvPr id="23" name="íšlíďê"/>
          <p:cNvSpPr txBox="1"/>
          <p:nvPr/>
        </p:nvSpPr>
        <p:spPr>
          <a:xfrm>
            <a:off x="7263425" y="3079293"/>
            <a:ext cx="4761997" cy="320368"/>
          </a:xfrm>
          <a:prstGeom prst="rect">
            <a:avLst/>
          </a:prstGeom>
        </p:spPr>
        <p:txBody>
          <a:bodyPr vert="horz" wrap="square" lIns="90000" tIns="46800" rIns="90000" bIns="46800" anchor="t" anchorCtr="0">
            <a:normAutofit/>
          </a:bodyPr>
          <a:lstStyle/>
          <a:p>
            <a:pPr>
              <a:lnSpc>
                <a:spcPct val="120000"/>
              </a:lnSpc>
            </a:pPr>
            <a:r>
              <a:rPr lang="zh-CN" altLang="en-US" sz="120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4" name="îṧlîḑê"/>
          <p:cNvSpPr txBox="1"/>
          <p:nvPr/>
        </p:nvSpPr>
        <p:spPr>
          <a:xfrm>
            <a:off x="7263426" y="3542799"/>
            <a:ext cx="3962574" cy="653663"/>
          </a:xfrm>
          <a:prstGeom prst="rect">
            <a:avLst/>
          </a:prstGeom>
          <a:noFill/>
        </p:spPr>
        <p:txBody>
          <a:bodyPr wrap="none" lIns="90000" tIns="46800" rIns="90000" bIns="46800" anchor="b" anchorCtr="0">
            <a:normAutofit/>
          </a:bodyPr>
          <a:lstStyle/>
          <a:p>
            <a:r>
              <a:rPr lang="zh-CN" altLang="en-US" sz="2400" b="1" dirty="0">
                <a:solidFill>
                  <a:srgbClr val="DE8484"/>
                </a:solidFill>
                <a:latin typeface="义启粗黑体" panose="02000800000000000000" pitchFamily="2" charset="-128"/>
                <a:ea typeface="义启粗黑体" panose="02000800000000000000" pitchFamily="2" charset="-128"/>
              </a:rPr>
              <a:t>输入想要的标题</a:t>
            </a:r>
            <a:endParaRPr lang="zh-CN" altLang="en-US" sz="2400" b="1" dirty="0">
              <a:solidFill>
                <a:srgbClr val="DE8484"/>
              </a:solidFill>
              <a:latin typeface="义启粗黑体" panose="02000800000000000000" pitchFamily="2" charset="-128"/>
              <a:ea typeface="义启粗黑体" panose="02000800000000000000" pitchFamily="2" charset="-128"/>
            </a:endParaRPr>
          </a:p>
        </p:txBody>
      </p:sp>
      <p:sp>
        <p:nvSpPr>
          <p:cNvPr id="25" name="ïsḻïdè"/>
          <p:cNvSpPr txBox="1"/>
          <p:nvPr/>
        </p:nvSpPr>
        <p:spPr>
          <a:xfrm>
            <a:off x="7263425" y="4196462"/>
            <a:ext cx="4761997" cy="320368"/>
          </a:xfrm>
          <a:prstGeom prst="rect">
            <a:avLst/>
          </a:prstGeom>
        </p:spPr>
        <p:txBody>
          <a:bodyPr vert="horz" wrap="square" lIns="90000" tIns="46800" rIns="90000" bIns="46800" anchor="t" anchorCtr="0">
            <a:normAutofit/>
          </a:bodyPr>
          <a:lstStyle/>
          <a:p>
            <a:pPr>
              <a:lnSpc>
                <a:spcPct val="120000"/>
              </a:lnSpc>
            </a:pPr>
            <a:r>
              <a:rPr lang="zh-CN" altLang="en-US" sz="120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6" name="ïṡ1îḋé"/>
          <p:cNvSpPr txBox="1"/>
          <p:nvPr/>
        </p:nvSpPr>
        <p:spPr>
          <a:xfrm>
            <a:off x="7263426" y="4659969"/>
            <a:ext cx="3962574" cy="653663"/>
          </a:xfrm>
          <a:prstGeom prst="rect">
            <a:avLst/>
          </a:prstGeom>
          <a:noFill/>
        </p:spPr>
        <p:txBody>
          <a:bodyPr wrap="none" lIns="90000" tIns="46800" rIns="90000" bIns="46800" anchor="b" anchorCtr="0">
            <a:normAutofit/>
          </a:bodyPr>
          <a:lstStyle/>
          <a:p>
            <a:r>
              <a:rPr lang="zh-CN" altLang="en-US" sz="2400" b="1" dirty="0">
                <a:solidFill>
                  <a:srgbClr val="4F869A"/>
                </a:solidFill>
                <a:latin typeface="义启粗黑体" panose="02000800000000000000" pitchFamily="2" charset="-128"/>
                <a:ea typeface="义启粗黑体" panose="02000800000000000000" pitchFamily="2" charset="-128"/>
              </a:rPr>
              <a:t>输入想要的标题</a:t>
            </a:r>
            <a:endParaRPr lang="zh-CN" altLang="en-US" sz="2400" b="1" dirty="0">
              <a:solidFill>
                <a:srgbClr val="4F869A"/>
              </a:solidFill>
              <a:latin typeface="义启粗黑体" panose="02000800000000000000" pitchFamily="2" charset="-128"/>
              <a:ea typeface="义启粗黑体" panose="02000800000000000000" pitchFamily="2" charset="-128"/>
            </a:endParaRPr>
          </a:p>
        </p:txBody>
      </p:sp>
      <p:sp>
        <p:nvSpPr>
          <p:cNvPr id="27" name="íŝļíḑé"/>
          <p:cNvSpPr txBox="1"/>
          <p:nvPr/>
        </p:nvSpPr>
        <p:spPr>
          <a:xfrm>
            <a:off x="7263425" y="5313632"/>
            <a:ext cx="4761997" cy="320368"/>
          </a:xfrm>
          <a:prstGeom prst="rect">
            <a:avLst/>
          </a:prstGeom>
        </p:spPr>
        <p:txBody>
          <a:bodyPr vert="horz" wrap="square" lIns="90000" tIns="46800" rIns="90000" bIns="46800" anchor="t" anchorCtr="0">
            <a:normAutofit/>
          </a:bodyPr>
          <a:lstStyle/>
          <a:p>
            <a:pPr>
              <a:lnSpc>
                <a:spcPct val="120000"/>
              </a:lnSpc>
            </a:pPr>
            <a:r>
              <a:rPr lang="zh-CN" altLang="en-US" sz="120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8" name="ïṧľîḑe"/>
          <p:cNvSpPr/>
          <p:nvPr/>
        </p:nvSpPr>
        <p:spPr bwMode="auto">
          <a:xfrm>
            <a:off x="6603224" y="2717577"/>
            <a:ext cx="445535" cy="445535"/>
          </a:xfrm>
          <a:prstGeom prst="ellipse">
            <a:avLst/>
          </a:prstGeom>
          <a:solidFill>
            <a:srgbClr val="4F869A"/>
          </a:solidFill>
          <a:ln w="19050">
            <a:noFill/>
            <a:round/>
          </a:ln>
        </p:spPr>
        <p:txBody>
          <a:bodyPr rot="0" spcFirstLastPara="0" vert="horz" wrap="none" lIns="90000" tIns="46800" rIns="90000" bIns="46800" anchor="ctr" anchorCtr="1" forceAA="0" compatLnSpc="1">
            <a:normAutofit fontScale="62500" lnSpcReduction="20000"/>
          </a:bodyPr>
          <a:lstStyle/>
          <a:p>
            <a:r>
              <a:rPr lang="en-US" altLang="zh-CN" sz="2800">
                <a:solidFill>
                  <a:schemeClr val="bg1"/>
                </a:solidFill>
                <a:latin typeface="义启粗黑体" panose="02000800000000000000" pitchFamily="2" charset="-128"/>
                <a:ea typeface="义启粗黑体" panose="02000800000000000000" pitchFamily="2" charset="-128"/>
              </a:rPr>
              <a:t>02</a:t>
            </a:r>
            <a:endParaRPr lang="en-US" altLang="zh-CN" sz="2800">
              <a:solidFill>
                <a:schemeClr val="bg1"/>
              </a:solidFill>
              <a:latin typeface="义启粗黑体" panose="02000800000000000000" pitchFamily="2" charset="-128"/>
              <a:ea typeface="义启粗黑体" panose="02000800000000000000" pitchFamily="2" charset="-128"/>
            </a:endParaRPr>
          </a:p>
        </p:txBody>
      </p:sp>
      <p:sp>
        <p:nvSpPr>
          <p:cNvPr id="29" name="îŝḻïḋè"/>
          <p:cNvSpPr/>
          <p:nvPr/>
        </p:nvSpPr>
        <p:spPr bwMode="auto">
          <a:xfrm>
            <a:off x="6603224" y="3832933"/>
            <a:ext cx="445535" cy="445535"/>
          </a:xfrm>
          <a:prstGeom prst="ellipse">
            <a:avLst/>
          </a:prstGeom>
          <a:solidFill>
            <a:srgbClr val="DE8484"/>
          </a:solidFill>
          <a:ln w="19050">
            <a:noFill/>
            <a:round/>
          </a:ln>
        </p:spPr>
        <p:txBody>
          <a:bodyPr rot="0" spcFirstLastPara="0" vert="horz" wrap="none" lIns="90000" tIns="46800" rIns="90000" bIns="46800" anchor="ctr" anchorCtr="1" forceAA="0" compatLnSpc="1">
            <a:normAutofit fontScale="62500" lnSpcReduction="20000"/>
          </a:bodyPr>
          <a:lstStyle/>
          <a:p>
            <a:r>
              <a:rPr lang="en-US" altLang="zh-CN" sz="2800">
                <a:solidFill>
                  <a:schemeClr val="bg1"/>
                </a:solidFill>
                <a:latin typeface="义启粗黑体" panose="02000800000000000000" pitchFamily="2" charset="-128"/>
                <a:ea typeface="义启粗黑体" panose="02000800000000000000" pitchFamily="2" charset="-128"/>
              </a:rPr>
              <a:t>03</a:t>
            </a:r>
            <a:endParaRPr lang="en-US" altLang="zh-CN" sz="2800">
              <a:solidFill>
                <a:schemeClr val="bg1"/>
              </a:solidFill>
              <a:latin typeface="义启粗黑体" panose="02000800000000000000" pitchFamily="2" charset="-128"/>
              <a:ea typeface="义启粗黑体" panose="02000800000000000000" pitchFamily="2" charset="-128"/>
            </a:endParaRPr>
          </a:p>
        </p:txBody>
      </p:sp>
      <p:sp>
        <p:nvSpPr>
          <p:cNvPr id="30" name="îśľiḍê"/>
          <p:cNvSpPr/>
          <p:nvPr/>
        </p:nvSpPr>
        <p:spPr bwMode="auto">
          <a:xfrm>
            <a:off x="6603224" y="4986523"/>
            <a:ext cx="445535" cy="445535"/>
          </a:xfrm>
          <a:prstGeom prst="ellipse">
            <a:avLst/>
          </a:prstGeom>
          <a:solidFill>
            <a:srgbClr val="4F869A"/>
          </a:solidFill>
          <a:ln w="19050">
            <a:noFill/>
            <a:round/>
          </a:ln>
        </p:spPr>
        <p:txBody>
          <a:bodyPr rot="0" spcFirstLastPara="0" vert="horz" wrap="none" lIns="90000" tIns="46800" rIns="90000" bIns="46800" anchor="ctr" anchorCtr="1" forceAA="0" compatLnSpc="1">
            <a:normAutofit fontScale="62500" lnSpcReduction="20000"/>
          </a:bodyPr>
          <a:lstStyle/>
          <a:p>
            <a:r>
              <a:rPr lang="en-US" altLang="zh-CN" sz="2800">
                <a:solidFill>
                  <a:schemeClr val="bg1"/>
                </a:solidFill>
                <a:latin typeface="义启粗黑体" panose="02000800000000000000" pitchFamily="2" charset="-128"/>
                <a:ea typeface="义启粗黑体" panose="02000800000000000000" pitchFamily="2" charset="-128"/>
              </a:rPr>
              <a:t>04</a:t>
            </a:r>
            <a:endParaRPr lang="en-US" altLang="zh-CN" sz="2800">
              <a:solidFill>
                <a:schemeClr val="bg1"/>
              </a:solidFill>
              <a:latin typeface="义启粗黑体" panose="02000800000000000000" pitchFamily="2" charset="-128"/>
              <a:ea typeface="义启粗黑体" panose="02000800000000000000" pitchFamily="2" charset="-128"/>
            </a:endParaRPr>
          </a:p>
        </p:txBody>
      </p:sp>
      <p:cxnSp>
        <p:nvCxnSpPr>
          <p:cNvPr id="31" name="直接连接符 30"/>
          <p:cNvCxnSpPr/>
          <p:nvPr/>
        </p:nvCxnSpPr>
        <p:spPr>
          <a:xfrm>
            <a:off x="7446000" y="2484000"/>
            <a:ext cx="407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446000" y="3627000"/>
            <a:ext cx="407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446000" y="4770000"/>
            <a:ext cx="407448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873331" y="1837928"/>
            <a:ext cx="4391257" cy="3530006"/>
            <a:chOff x="873331" y="1837928"/>
            <a:chExt cx="4391257" cy="3530006"/>
          </a:xfrm>
        </p:grpSpPr>
        <p:sp>
          <p:nvSpPr>
            <p:cNvPr id="42" name="菱形 41"/>
            <p:cNvSpPr/>
            <p:nvPr/>
          </p:nvSpPr>
          <p:spPr>
            <a:xfrm>
              <a:off x="873331" y="1886066"/>
              <a:ext cx="3481868" cy="3481868"/>
            </a:xfrm>
            <a:prstGeom prst="diamond">
              <a:avLst/>
            </a:prstGeom>
            <a:noFill/>
            <a:ln w="19050">
              <a:solidFill>
                <a:srgbClr val="DE848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p:nvSpPr>
          <p:spPr>
            <a:xfrm>
              <a:off x="3000114" y="1837928"/>
              <a:ext cx="889128" cy="889128"/>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p:nvSpPr>
          <p:spPr>
            <a:xfrm>
              <a:off x="2057233" y="2383312"/>
              <a:ext cx="557032" cy="557032"/>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3441790" y="3922369"/>
              <a:ext cx="1083412" cy="1083412"/>
            </a:xfrm>
            <a:prstGeom prst="diamond">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菱形 38"/>
            <p:cNvSpPr/>
            <p:nvPr/>
          </p:nvSpPr>
          <p:spPr>
            <a:xfrm>
              <a:off x="1552708" y="2020106"/>
              <a:ext cx="3213788" cy="3213788"/>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菱形 39"/>
            <p:cNvSpPr/>
            <p:nvPr/>
          </p:nvSpPr>
          <p:spPr>
            <a:xfrm>
              <a:off x="1633966" y="4150481"/>
              <a:ext cx="1083413" cy="108341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菱形 42"/>
            <p:cNvSpPr/>
            <p:nvPr/>
          </p:nvSpPr>
          <p:spPr>
            <a:xfrm>
              <a:off x="3496489" y="4591905"/>
              <a:ext cx="692739" cy="692739"/>
            </a:xfrm>
            <a:prstGeom prst="diamond">
              <a:avLst/>
            </a:prstGeom>
            <a:noFill/>
            <a:ln w="9525">
              <a:solidFill>
                <a:srgbClr val="4F869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p:cNvSpPr/>
            <p:nvPr/>
          </p:nvSpPr>
          <p:spPr>
            <a:xfrm>
              <a:off x="4123214" y="2471662"/>
              <a:ext cx="463969" cy="463969"/>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菱形 44"/>
            <p:cNvSpPr/>
            <p:nvPr/>
          </p:nvSpPr>
          <p:spPr>
            <a:xfrm>
              <a:off x="4483071" y="3236241"/>
              <a:ext cx="781517" cy="781517"/>
            </a:xfrm>
            <a:prstGeom prst="diamond">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graduation-cap-and-diploma-with-a-mouse_42910"/>
            <p:cNvSpPr>
              <a:spLocks noChangeAspect="1"/>
            </p:cNvSpPr>
            <p:nvPr/>
          </p:nvSpPr>
          <p:spPr bwMode="auto">
            <a:xfrm>
              <a:off x="2630743" y="3119793"/>
              <a:ext cx="993415" cy="1006619"/>
            </a:xfrm>
            <a:custGeom>
              <a:avLst/>
              <a:gdLst>
                <a:gd name="connsiteX0" fmla="*/ 278353 w 597057"/>
                <a:gd name="connsiteY0" fmla="*/ 527517 h 604992"/>
                <a:gd name="connsiteX1" fmla="*/ 259700 w 597057"/>
                <a:gd name="connsiteY1" fmla="*/ 531818 h 604992"/>
                <a:gd name="connsiteX2" fmla="*/ 292701 w 597057"/>
                <a:gd name="connsiteY2" fmla="*/ 556191 h 604992"/>
                <a:gd name="connsiteX3" fmla="*/ 305614 w 597057"/>
                <a:gd name="connsiteY3" fmla="*/ 540420 h 604992"/>
                <a:gd name="connsiteX4" fmla="*/ 304179 w 597057"/>
                <a:gd name="connsiteY4" fmla="*/ 540420 h 604992"/>
                <a:gd name="connsiteX5" fmla="*/ 278353 w 597057"/>
                <a:gd name="connsiteY5" fmla="*/ 527517 h 604992"/>
                <a:gd name="connsiteX6" fmla="*/ 381858 w 597057"/>
                <a:gd name="connsiteY6" fmla="*/ 488759 h 604992"/>
                <a:gd name="connsiteX7" fmla="*/ 513818 w 597057"/>
                <a:gd name="connsiteY7" fmla="*/ 488759 h 604992"/>
                <a:gd name="connsiteX8" fmla="*/ 513818 w 597057"/>
                <a:gd name="connsiteY8" fmla="*/ 521748 h 604992"/>
                <a:gd name="connsiteX9" fmla="*/ 449273 w 597057"/>
                <a:gd name="connsiteY9" fmla="*/ 584856 h 604992"/>
                <a:gd name="connsiteX10" fmla="*/ 446404 w 597057"/>
                <a:gd name="connsiteY10" fmla="*/ 584856 h 604992"/>
                <a:gd name="connsiteX11" fmla="*/ 381858 w 597057"/>
                <a:gd name="connsiteY11" fmla="*/ 521748 h 604992"/>
                <a:gd name="connsiteX12" fmla="*/ 149220 w 597057"/>
                <a:gd name="connsiteY12" fmla="*/ 442929 h 604992"/>
                <a:gd name="connsiteX13" fmla="*/ 139176 w 597057"/>
                <a:gd name="connsiteY13" fmla="*/ 488807 h 604992"/>
                <a:gd name="connsiteX14" fmla="*/ 219526 w 597057"/>
                <a:gd name="connsiteY14" fmla="*/ 554757 h 604992"/>
                <a:gd name="connsiteX15" fmla="*/ 220960 w 597057"/>
                <a:gd name="connsiteY15" fmla="*/ 553323 h 604992"/>
                <a:gd name="connsiteX16" fmla="*/ 279787 w 597057"/>
                <a:gd name="connsiteY16" fmla="*/ 513180 h 604992"/>
                <a:gd name="connsiteX17" fmla="*/ 319962 w 597057"/>
                <a:gd name="connsiteY17" fmla="*/ 537553 h 604992"/>
                <a:gd name="connsiteX18" fmla="*/ 295570 w 597057"/>
                <a:gd name="connsiteY18" fmla="*/ 570528 h 604992"/>
                <a:gd name="connsiteX19" fmla="*/ 291266 w 597057"/>
                <a:gd name="connsiteY19" fmla="*/ 573395 h 604992"/>
                <a:gd name="connsiteX20" fmla="*/ 288396 w 597057"/>
                <a:gd name="connsiteY20" fmla="*/ 570528 h 604992"/>
                <a:gd name="connsiteX21" fmla="*/ 246787 w 597057"/>
                <a:gd name="connsiteY21" fmla="*/ 541854 h 604992"/>
                <a:gd name="connsiteX22" fmla="*/ 233874 w 597057"/>
                <a:gd name="connsiteY22" fmla="*/ 557624 h 604992"/>
                <a:gd name="connsiteX23" fmla="*/ 249657 w 597057"/>
                <a:gd name="connsiteY23" fmla="*/ 583431 h 604992"/>
                <a:gd name="connsiteX24" fmla="*/ 325701 w 597057"/>
                <a:gd name="connsiteY24" fmla="*/ 570528 h 604992"/>
                <a:gd name="connsiteX25" fmla="*/ 341484 w 597057"/>
                <a:gd name="connsiteY25" fmla="*/ 516047 h 604992"/>
                <a:gd name="connsiteX26" fmla="*/ 229569 w 597057"/>
                <a:gd name="connsiteY26" fmla="*/ 513180 h 604992"/>
                <a:gd name="connsiteX27" fmla="*/ 222395 w 597057"/>
                <a:gd name="connsiteY27" fmla="*/ 516047 h 604992"/>
                <a:gd name="connsiteX28" fmla="*/ 219526 w 597057"/>
                <a:gd name="connsiteY28" fmla="*/ 510312 h 604992"/>
                <a:gd name="connsiteX29" fmla="*/ 149220 w 597057"/>
                <a:gd name="connsiteY29" fmla="*/ 442929 h 604992"/>
                <a:gd name="connsiteX30" fmla="*/ 443499 w 597057"/>
                <a:gd name="connsiteY30" fmla="*/ 431388 h 604992"/>
                <a:gd name="connsiteX31" fmla="*/ 437756 w 597057"/>
                <a:gd name="connsiteY31" fmla="*/ 439984 h 604992"/>
                <a:gd name="connsiteX32" fmla="*/ 437756 w 597057"/>
                <a:gd name="connsiteY32" fmla="*/ 464336 h 604992"/>
                <a:gd name="connsiteX33" fmla="*/ 447806 w 597057"/>
                <a:gd name="connsiteY33" fmla="*/ 474364 h 604992"/>
                <a:gd name="connsiteX34" fmla="*/ 456419 w 597057"/>
                <a:gd name="connsiteY34" fmla="*/ 464336 h 604992"/>
                <a:gd name="connsiteX35" fmla="*/ 456419 w 597057"/>
                <a:gd name="connsiteY35" fmla="*/ 439984 h 604992"/>
                <a:gd name="connsiteX36" fmla="*/ 450677 w 597057"/>
                <a:gd name="connsiteY36" fmla="*/ 431388 h 604992"/>
                <a:gd name="connsiteX37" fmla="*/ 443499 w 597057"/>
                <a:gd name="connsiteY37" fmla="*/ 431388 h 604992"/>
                <a:gd name="connsiteX38" fmla="*/ 192264 w 597057"/>
                <a:gd name="connsiteY38" fmla="*/ 414255 h 604992"/>
                <a:gd name="connsiteX39" fmla="*/ 159264 w 597057"/>
                <a:gd name="connsiteY39" fmla="*/ 432893 h 604992"/>
                <a:gd name="connsiteX40" fmla="*/ 229569 w 597057"/>
                <a:gd name="connsiteY40" fmla="*/ 497409 h 604992"/>
                <a:gd name="connsiteX41" fmla="*/ 295570 w 597057"/>
                <a:gd name="connsiteY41" fmla="*/ 483072 h 604992"/>
                <a:gd name="connsiteX42" fmla="*/ 192264 w 597057"/>
                <a:gd name="connsiteY42" fmla="*/ 414255 h 604992"/>
                <a:gd name="connsiteX43" fmla="*/ 35870 w 597057"/>
                <a:gd name="connsiteY43" fmla="*/ 365509 h 604992"/>
                <a:gd name="connsiteX44" fmla="*/ 25827 w 597057"/>
                <a:gd name="connsiteY44" fmla="*/ 421423 h 604992"/>
                <a:gd name="connsiteX45" fmla="*/ 100437 w 597057"/>
                <a:gd name="connsiteY45" fmla="*/ 461567 h 604992"/>
                <a:gd name="connsiteX46" fmla="*/ 113350 w 597057"/>
                <a:gd name="connsiteY46" fmla="*/ 417122 h 604992"/>
                <a:gd name="connsiteX47" fmla="*/ 35870 w 597057"/>
                <a:gd name="connsiteY47" fmla="*/ 365509 h 604992"/>
                <a:gd name="connsiteX48" fmla="*/ 57393 w 597057"/>
                <a:gd name="connsiteY48" fmla="*/ 312462 h 604992"/>
                <a:gd name="connsiteX49" fmla="*/ 21522 w 597057"/>
                <a:gd name="connsiteY49" fmla="*/ 339703 h 604992"/>
                <a:gd name="connsiteX50" fmla="*/ 123394 w 597057"/>
                <a:gd name="connsiteY50" fmla="*/ 405653 h 604992"/>
                <a:gd name="connsiteX51" fmla="*/ 154959 w 597057"/>
                <a:gd name="connsiteY51" fmla="*/ 385581 h 604992"/>
                <a:gd name="connsiteX52" fmla="*/ 87523 w 597057"/>
                <a:gd name="connsiteY52" fmla="*/ 326799 h 604992"/>
                <a:gd name="connsiteX53" fmla="*/ 57393 w 597057"/>
                <a:gd name="connsiteY53" fmla="*/ 312462 h 604992"/>
                <a:gd name="connsiteX54" fmla="*/ 220960 w 597057"/>
                <a:gd name="connsiteY54" fmla="*/ 275186 h 604992"/>
                <a:gd name="connsiteX55" fmla="*/ 232439 w 597057"/>
                <a:gd name="connsiteY55" fmla="*/ 299559 h 604992"/>
                <a:gd name="connsiteX56" fmla="*/ 251091 w 597057"/>
                <a:gd name="connsiteY56" fmla="*/ 303860 h 604992"/>
                <a:gd name="connsiteX57" fmla="*/ 213786 w 597057"/>
                <a:gd name="connsiteY57" fmla="*/ 339703 h 604992"/>
                <a:gd name="connsiteX58" fmla="*/ 195134 w 597057"/>
                <a:gd name="connsiteY58" fmla="*/ 382713 h 604992"/>
                <a:gd name="connsiteX59" fmla="*/ 225265 w 597057"/>
                <a:gd name="connsiteY59" fmla="*/ 352606 h 604992"/>
                <a:gd name="connsiteX60" fmla="*/ 271179 w 597057"/>
                <a:gd name="connsiteY60" fmla="*/ 331100 h 604992"/>
                <a:gd name="connsiteX61" fmla="*/ 269744 w 597057"/>
                <a:gd name="connsiteY61" fmla="*/ 346871 h 604992"/>
                <a:gd name="connsiteX62" fmla="*/ 295570 w 597057"/>
                <a:gd name="connsiteY62" fmla="*/ 352606 h 604992"/>
                <a:gd name="connsiteX63" fmla="*/ 242483 w 597057"/>
                <a:gd name="connsiteY63" fmla="*/ 374111 h 604992"/>
                <a:gd name="connsiteX64" fmla="*/ 208047 w 597057"/>
                <a:gd name="connsiteY64" fmla="*/ 407086 h 604992"/>
                <a:gd name="connsiteX65" fmla="*/ 334310 w 597057"/>
                <a:gd name="connsiteY65" fmla="*/ 490241 h 604992"/>
                <a:gd name="connsiteX66" fmla="*/ 354397 w 597057"/>
                <a:gd name="connsiteY66" fmla="*/ 510312 h 604992"/>
                <a:gd name="connsiteX67" fmla="*/ 358702 w 597057"/>
                <a:gd name="connsiteY67" fmla="*/ 520348 h 604992"/>
                <a:gd name="connsiteX68" fmla="*/ 335745 w 597057"/>
                <a:gd name="connsiteY68" fmla="*/ 580564 h 604992"/>
                <a:gd name="connsiteX69" fmla="*/ 242483 w 597057"/>
                <a:gd name="connsiteY69" fmla="*/ 596334 h 604992"/>
                <a:gd name="connsiteX70" fmla="*/ 223830 w 597057"/>
                <a:gd name="connsiteY70" fmla="*/ 579130 h 604992"/>
                <a:gd name="connsiteX71" fmla="*/ 17218 w 597057"/>
                <a:gd name="connsiteY71" fmla="*/ 434327 h 604992"/>
                <a:gd name="connsiteX72" fmla="*/ 12914 w 597057"/>
                <a:gd name="connsiteY72" fmla="*/ 432893 h 604992"/>
                <a:gd name="connsiteX73" fmla="*/ 11479 w 597057"/>
                <a:gd name="connsiteY73" fmla="*/ 428592 h 604992"/>
                <a:gd name="connsiteX74" fmla="*/ 22957 w 597057"/>
                <a:gd name="connsiteY74" fmla="*/ 358341 h 604992"/>
                <a:gd name="connsiteX75" fmla="*/ 7174 w 597057"/>
                <a:gd name="connsiteY75" fmla="*/ 348305 h 604992"/>
                <a:gd name="connsiteX76" fmla="*/ 0 w 597057"/>
                <a:gd name="connsiteY76" fmla="*/ 344004 h 604992"/>
                <a:gd name="connsiteX77" fmla="*/ 4305 w 597057"/>
                <a:gd name="connsiteY77" fmla="*/ 338269 h 604992"/>
                <a:gd name="connsiteX78" fmla="*/ 55958 w 597057"/>
                <a:gd name="connsiteY78" fmla="*/ 298125 h 604992"/>
                <a:gd name="connsiteX79" fmla="*/ 99002 w 597057"/>
                <a:gd name="connsiteY79" fmla="*/ 316763 h 604992"/>
                <a:gd name="connsiteX80" fmla="*/ 170742 w 597057"/>
                <a:gd name="connsiteY80" fmla="*/ 378412 h 604992"/>
                <a:gd name="connsiteX81" fmla="*/ 189395 w 597057"/>
                <a:gd name="connsiteY81" fmla="*/ 333968 h 604992"/>
                <a:gd name="connsiteX82" fmla="*/ 220960 w 597057"/>
                <a:gd name="connsiteY82" fmla="*/ 275186 h 604992"/>
                <a:gd name="connsiteX83" fmla="*/ 213804 w 597057"/>
                <a:gd name="connsiteY83" fmla="*/ 162077 h 604992"/>
                <a:gd name="connsiteX84" fmla="*/ 407609 w 597057"/>
                <a:gd name="connsiteY84" fmla="*/ 227972 h 604992"/>
                <a:gd name="connsiteX85" fmla="*/ 479389 w 597057"/>
                <a:gd name="connsiteY85" fmla="*/ 164942 h 604992"/>
                <a:gd name="connsiteX86" fmla="*/ 479389 w 597057"/>
                <a:gd name="connsiteY86" fmla="*/ 249460 h 604992"/>
                <a:gd name="connsiteX87" fmla="*/ 450677 w 597057"/>
                <a:gd name="connsiteY87" fmla="*/ 268082 h 604992"/>
                <a:gd name="connsiteX88" fmla="*/ 470775 w 597057"/>
                <a:gd name="connsiteY88" fmla="*/ 270947 h 604992"/>
                <a:gd name="connsiteX89" fmla="*/ 585622 w 597057"/>
                <a:gd name="connsiteY89" fmla="*/ 282408 h 604992"/>
                <a:gd name="connsiteX90" fmla="*/ 579880 w 597057"/>
                <a:gd name="connsiteY90" fmla="*/ 349736 h 604992"/>
                <a:gd name="connsiteX91" fmla="*/ 456419 w 597057"/>
                <a:gd name="connsiteY91" fmla="*/ 415631 h 604992"/>
                <a:gd name="connsiteX92" fmla="*/ 513843 w 597057"/>
                <a:gd name="connsiteY92" fmla="*/ 415631 h 604992"/>
                <a:gd name="connsiteX93" fmla="*/ 513843 w 597057"/>
                <a:gd name="connsiteY93" fmla="*/ 484391 h 604992"/>
                <a:gd name="connsiteX94" fmla="*/ 381768 w 597057"/>
                <a:gd name="connsiteY94" fmla="*/ 484391 h 604992"/>
                <a:gd name="connsiteX95" fmla="*/ 381768 w 597057"/>
                <a:gd name="connsiteY95" fmla="*/ 415631 h 604992"/>
                <a:gd name="connsiteX96" fmla="*/ 444934 w 597057"/>
                <a:gd name="connsiteY96" fmla="*/ 415631 h 604992"/>
                <a:gd name="connsiteX97" fmla="*/ 444934 w 597057"/>
                <a:gd name="connsiteY97" fmla="*/ 414198 h 604992"/>
                <a:gd name="connsiteX98" fmla="*/ 446370 w 597057"/>
                <a:gd name="connsiteY98" fmla="*/ 414198 h 604992"/>
                <a:gd name="connsiteX99" fmla="*/ 505229 w 597057"/>
                <a:gd name="connsiteY99" fmla="*/ 371223 h 604992"/>
                <a:gd name="connsiteX100" fmla="*/ 561217 w 597057"/>
                <a:gd name="connsiteY100" fmla="*/ 351168 h 604992"/>
                <a:gd name="connsiteX101" fmla="*/ 545426 w 597057"/>
                <a:gd name="connsiteY101" fmla="*/ 280975 h 604992"/>
                <a:gd name="connsiteX102" fmla="*/ 436321 w 597057"/>
                <a:gd name="connsiteY102" fmla="*/ 276678 h 604992"/>
                <a:gd name="connsiteX103" fmla="*/ 394689 w 597057"/>
                <a:gd name="connsiteY103" fmla="*/ 322518 h 604992"/>
                <a:gd name="connsiteX104" fmla="*/ 291326 w 597057"/>
                <a:gd name="connsiteY104" fmla="*/ 269515 h 604992"/>
                <a:gd name="connsiteX105" fmla="*/ 213804 w 597057"/>
                <a:gd name="connsiteY105" fmla="*/ 270947 h 604992"/>
                <a:gd name="connsiteX106" fmla="*/ 307111 w 597057"/>
                <a:gd name="connsiteY106" fmla="*/ 0 h 604992"/>
                <a:gd name="connsiteX107" fmla="*/ 561176 w 597057"/>
                <a:gd name="connsiteY107" fmla="*/ 73096 h 604992"/>
                <a:gd name="connsiteX108" fmla="*/ 404718 w 597057"/>
                <a:gd name="connsiteY108" fmla="*/ 212122 h 604992"/>
                <a:gd name="connsiteX109" fmla="*/ 160701 w 597057"/>
                <a:gd name="connsiteY109" fmla="*/ 133293 h 604992"/>
                <a:gd name="connsiteX110" fmla="*/ 160701 w 597057"/>
                <a:gd name="connsiteY110" fmla="*/ 216422 h 604992"/>
                <a:gd name="connsiteX111" fmla="*/ 175055 w 597057"/>
                <a:gd name="connsiteY111" fmla="*/ 216422 h 604992"/>
                <a:gd name="connsiteX112" fmla="*/ 175055 w 597057"/>
                <a:gd name="connsiteY112" fmla="*/ 275186 h 604992"/>
                <a:gd name="connsiteX113" fmla="*/ 126251 w 597057"/>
                <a:gd name="connsiteY113" fmla="*/ 275186 h 604992"/>
                <a:gd name="connsiteX114" fmla="*/ 126251 w 597057"/>
                <a:gd name="connsiteY114" fmla="*/ 216422 h 604992"/>
                <a:gd name="connsiteX115" fmla="*/ 139170 w 597057"/>
                <a:gd name="connsiteY115" fmla="*/ 216422 h 604992"/>
                <a:gd name="connsiteX116" fmla="*/ 139170 w 597057"/>
                <a:gd name="connsiteY116" fmla="*/ 127560 h 604992"/>
                <a:gd name="connsiteX117" fmla="*/ 107591 w 597057"/>
                <a:gd name="connsiteY117" fmla="*/ 117527 h 60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7057" h="604992">
                  <a:moveTo>
                    <a:pt x="278353" y="527517"/>
                  </a:moveTo>
                  <a:cubicBezTo>
                    <a:pt x="274048" y="527517"/>
                    <a:pt x="266874" y="528950"/>
                    <a:pt x="259700" y="531818"/>
                  </a:cubicBezTo>
                  <a:cubicBezTo>
                    <a:pt x="266874" y="537553"/>
                    <a:pt x="276918" y="544721"/>
                    <a:pt x="292701" y="556191"/>
                  </a:cubicBezTo>
                  <a:cubicBezTo>
                    <a:pt x="301310" y="550456"/>
                    <a:pt x="305614" y="546155"/>
                    <a:pt x="305614" y="540420"/>
                  </a:cubicBezTo>
                  <a:cubicBezTo>
                    <a:pt x="305614" y="540420"/>
                    <a:pt x="304179" y="540420"/>
                    <a:pt x="304179" y="540420"/>
                  </a:cubicBezTo>
                  <a:cubicBezTo>
                    <a:pt x="304179" y="534685"/>
                    <a:pt x="294136" y="527517"/>
                    <a:pt x="278353" y="527517"/>
                  </a:cubicBezTo>
                  <a:close/>
                  <a:moveTo>
                    <a:pt x="381858" y="488759"/>
                  </a:moveTo>
                  <a:lnTo>
                    <a:pt x="513818" y="488759"/>
                  </a:lnTo>
                  <a:lnTo>
                    <a:pt x="513818" y="521748"/>
                  </a:lnTo>
                  <a:cubicBezTo>
                    <a:pt x="513818" y="556171"/>
                    <a:pt x="485131" y="584856"/>
                    <a:pt x="449273" y="584856"/>
                  </a:cubicBezTo>
                  <a:lnTo>
                    <a:pt x="446404" y="584856"/>
                  </a:lnTo>
                  <a:cubicBezTo>
                    <a:pt x="410545" y="584856"/>
                    <a:pt x="381858" y="556171"/>
                    <a:pt x="381858" y="521748"/>
                  </a:cubicBezTo>
                  <a:close/>
                  <a:moveTo>
                    <a:pt x="149220" y="442929"/>
                  </a:moveTo>
                  <a:cubicBezTo>
                    <a:pt x="139176" y="457266"/>
                    <a:pt x="137742" y="474470"/>
                    <a:pt x="139176" y="488807"/>
                  </a:cubicBezTo>
                  <a:cubicBezTo>
                    <a:pt x="172177" y="513180"/>
                    <a:pt x="202308" y="540420"/>
                    <a:pt x="219526" y="554757"/>
                  </a:cubicBezTo>
                  <a:cubicBezTo>
                    <a:pt x="219526" y="554757"/>
                    <a:pt x="219526" y="554757"/>
                    <a:pt x="220960" y="553323"/>
                  </a:cubicBezTo>
                  <a:cubicBezTo>
                    <a:pt x="228134" y="528950"/>
                    <a:pt x="261135" y="511746"/>
                    <a:pt x="279787" y="513180"/>
                  </a:cubicBezTo>
                  <a:cubicBezTo>
                    <a:pt x="299875" y="513180"/>
                    <a:pt x="317092" y="523216"/>
                    <a:pt x="319962" y="537553"/>
                  </a:cubicBezTo>
                  <a:cubicBezTo>
                    <a:pt x="319962" y="543287"/>
                    <a:pt x="321397" y="559058"/>
                    <a:pt x="295570" y="570528"/>
                  </a:cubicBezTo>
                  <a:lnTo>
                    <a:pt x="291266" y="573395"/>
                  </a:lnTo>
                  <a:lnTo>
                    <a:pt x="288396" y="570528"/>
                  </a:lnTo>
                  <a:cubicBezTo>
                    <a:pt x="265439" y="553323"/>
                    <a:pt x="252526" y="544721"/>
                    <a:pt x="246787" y="541854"/>
                  </a:cubicBezTo>
                  <a:cubicBezTo>
                    <a:pt x="241048" y="546155"/>
                    <a:pt x="236743" y="551890"/>
                    <a:pt x="233874" y="557624"/>
                  </a:cubicBezTo>
                  <a:cubicBezTo>
                    <a:pt x="232439" y="566227"/>
                    <a:pt x="236743" y="574829"/>
                    <a:pt x="249657" y="583431"/>
                  </a:cubicBezTo>
                  <a:cubicBezTo>
                    <a:pt x="275483" y="597768"/>
                    <a:pt x="307049" y="586298"/>
                    <a:pt x="325701" y="570528"/>
                  </a:cubicBezTo>
                  <a:cubicBezTo>
                    <a:pt x="338615" y="557624"/>
                    <a:pt x="350093" y="536119"/>
                    <a:pt x="341484" y="516047"/>
                  </a:cubicBezTo>
                  <a:cubicBezTo>
                    <a:pt x="324266" y="481638"/>
                    <a:pt x="255396" y="503144"/>
                    <a:pt x="229569" y="513180"/>
                  </a:cubicBezTo>
                  <a:lnTo>
                    <a:pt x="222395" y="516047"/>
                  </a:lnTo>
                  <a:lnTo>
                    <a:pt x="219526" y="510312"/>
                  </a:lnTo>
                  <a:cubicBezTo>
                    <a:pt x="219526" y="510312"/>
                    <a:pt x="208047" y="488807"/>
                    <a:pt x="149220" y="442929"/>
                  </a:cubicBezTo>
                  <a:close/>
                  <a:moveTo>
                    <a:pt x="443499" y="431388"/>
                  </a:moveTo>
                  <a:cubicBezTo>
                    <a:pt x="440628" y="432821"/>
                    <a:pt x="437756" y="437119"/>
                    <a:pt x="437756" y="439984"/>
                  </a:cubicBezTo>
                  <a:lnTo>
                    <a:pt x="437756" y="464336"/>
                  </a:lnTo>
                  <a:cubicBezTo>
                    <a:pt x="437756" y="470066"/>
                    <a:pt x="442063" y="474364"/>
                    <a:pt x="447806" y="474364"/>
                  </a:cubicBezTo>
                  <a:cubicBezTo>
                    <a:pt x="453548" y="474364"/>
                    <a:pt x="456419" y="470066"/>
                    <a:pt x="456419" y="464336"/>
                  </a:cubicBezTo>
                  <a:lnTo>
                    <a:pt x="456419" y="439984"/>
                  </a:lnTo>
                  <a:cubicBezTo>
                    <a:pt x="456419" y="437119"/>
                    <a:pt x="454984" y="432821"/>
                    <a:pt x="450677" y="431388"/>
                  </a:cubicBezTo>
                  <a:cubicBezTo>
                    <a:pt x="449241" y="434254"/>
                    <a:pt x="444934" y="434254"/>
                    <a:pt x="443499" y="431388"/>
                  </a:cubicBezTo>
                  <a:close/>
                  <a:moveTo>
                    <a:pt x="192264" y="414255"/>
                  </a:moveTo>
                  <a:cubicBezTo>
                    <a:pt x="183655" y="417122"/>
                    <a:pt x="170742" y="422857"/>
                    <a:pt x="159264" y="432893"/>
                  </a:cubicBezTo>
                  <a:cubicBezTo>
                    <a:pt x="203743" y="467302"/>
                    <a:pt x="222395" y="487373"/>
                    <a:pt x="229569" y="497409"/>
                  </a:cubicBezTo>
                  <a:cubicBezTo>
                    <a:pt x="241048" y="493108"/>
                    <a:pt x="268309" y="483072"/>
                    <a:pt x="295570" y="483072"/>
                  </a:cubicBezTo>
                  <a:cubicBezTo>
                    <a:pt x="266874" y="465868"/>
                    <a:pt x="226700" y="438628"/>
                    <a:pt x="192264" y="414255"/>
                  </a:cubicBezTo>
                  <a:close/>
                  <a:moveTo>
                    <a:pt x="35870" y="365509"/>
                  </a:moveTo>
                  <a:cubicBezTo>
                    <a:pt x="30131" y="375545"/>
                    <a:pt x="20088" y="397050"/>
                    <a:pt x="25827" y="421423"/>
                  </a:cubicBezTo>
                  <a:cubicBezTo>
                    <a:pt x="47349" y="428592"/>
                    <a:pt x="74610" y="442929"/>
                    <a:pt x="100437" y="461567"/>
                  </a:cubicBezTo>
                  <a:cubicBezTo>
                    <a:pt x="99002" y="448663"/>
                    <a:pt x="100437" y="432893"/>
                    <a:pt x="113350" y="417122"/>
                  </a:cubicBezTo>
                  <a:cubicBezTo>
                    <a:pt x="91828" y="401352"/>
                    <a:pt x="66001" y="384147"/>
                    <a:pt x="35870" y="365509"/>
                  </a:cubicBezTo>
                  <a:close/>
                  <a:moveTo>
                    <a:pt x="57393" y="312462"/>
                  </a:moveTo>
                  <a:cubicBezTo>
                    <a:pt x="45914" y="313896"/>
                    <a:pt x="33001" y="322498"/>
                    <a:pt x="21522" y="339703"/>
                  </a:cubicBezTo>
                  <a:cubicBezTo>
                    <a:pt x="63132" y="365509"/>
                    <a:pt x="96132" y="387015"/>
                    <a:pt x="123394" y="405653"/>
                  </a:cubicBezTo>
                  <a:cubicBezTo>
                    <a:pt x="139176" y="391316"/>
                    <a:pt x="147785" y="387015"/>
                    <a:pt x="154959" y="385581"/>
                  </a:cubicBezTo>
                  <a:cubicBezTo>
                    <a:pt x="120524" y="356907"/>
                    <a:pt x="91828" y="331100"/>
                    <a:pt x="87523" y="326799"/>
                  </a:cubicBezTo>
                  <a:cubicBezTo>
                    <a:pt x="77480" y="316763"/>
                    <a:pt x="67436" y="311029"/>
                    <a:pt x="57393" y="312462"/>
                  </a:cubicBezTo>
                  <a:close/>
                  <a:moveTo>
                    <a:pt x="220960" y="275186"/>
                  </a:moveTo>
                  <a:lnTo>
                    <a:pt x="232439" y="299559"/>
                  </a:lnTo>
                  <a:lnTo>
                    <a:pt x="251091" y="303860"/>
                  </a:lnTo>
                  <a:cubicBezTo>
                    <a:pt x="251091" y="303860"/>
                    <a:pt x="225265" y="323932"/>
                    <a:pt x="213786" y="339703"/>
                  </a:cubicBezTo>
                  <a:cubicBezTo>
                    <a:pt x="202308" y="356907"/>
                    <a:pt x="195134" y="382713"/>
                    <a:pt x="195134" y="382713"/>
                  </a:cubicBezTo>
                  <a:cubicBezTo>
                    <a:pt x="195134" y="382713"/>
                    <a:pt x="210917" y="365509"/>
                    <a:pt x="225265" y="352606"/>
                  </a:cubicBezTo>
                  <a:cubicBezTo>
                    <a:pt x="241048" y="339703"/>
                    <a:pt x="271179" y="331100"/>
                    <a:pt x="271179" y="331100"/>
                  </a:cubicBezTo>
                  <a:lnTo>
                    <a:pt x="269744" y="346871"/>
                  </a:lnTo>
                  <a:lnTo>
                    <a:pt x="295570" y="352606"/>
                  </a:lnTo>
                  <a:cubicBezTo>
                    <a:pt x="295570" y="352606"/>
                    <a:pt x="262570" y="362642"/>
                    <a:pt x="242483" y="374111"/>
                  </a:cubicBezTo>
                  <a:cubicBezTo>
                    <a:pt x="226700" y="384147"/>
                    <a:pt x="213786" y="401352"/>
                    <a:pt x="208047" y="407086"/>
                  </a:cubicBezTo>
                  <a:cubicBezTo>
                    <a:pt x="261135" y="444362"/>
                    <a:pt x="322832" y="481638"/>
                    <a:pt x="334310" y="490241"/>
                  </a:cubicBezTo>
                  <a:cubicBezTo>
                    <a:pt x="342919" y="494542"/>
                    <a:pt x="350093" y="500277"/>
                    <a:pt x="354397" y="510312"/>
                  </a:cubicBezTo>
                  <a:cubicBezTo>
                    <a:pt x="355832" y="513180"/>
                    <a:pt x="357267" y="517481"/>
                    <a:pt x="358702" y="520348"/>
                  </a:cubicBezTo>
                  <a:cubicBezTo>
                    <a:pt x="363006" y="540420"/>
                    <a:pt x="354397" y="563359"/>
                    <a:pt x="335745" y="580564"/>
                  </a:cubicBezTo>
                  <a:cubicBezTo>
                    <a:pt x="312788" y="600635"/>
                    <a:pt x="274048" y="614972"/>
                    <a:pt x="242483" y="596334"/>
                  </a:cubicBezTo>
                  <a:cubicBezTo>
                    <a:pt x="233874" y="590599"/>
                    <a:pt x="228134" y="584865"/>
                    <a:pt x="223830" y="579130"/>
                  </a:cubicBezTo>
                  <a:cubicBezTo>
                    <a:pt x="209482" y="566227"/>
                    <a:pt x="88958" y="454398"/>
                    <a:pt x="17218" y="434327"/>
                  </a:cubicBezTo>
                  <a:lnTo>
                    <a:pt x="12914" y="432893"/>
                  </a:lnTo>
                  <a:lnTo>
                    <a:pt x="11479" y="428592"/>
                  </a:lnTo>
                  <a:cubicBezTo>
                    <a:pt x="4305" y="398484"/>
                    <a:pt x="15783" y="369810"/>
                    <a:pt x="22957" y="358341"/>
                  </a:cubicBezTo>
                  <a:cubicBezTo>
                    <a:pt x="17218" y="354040"/>
                    <a:pt x="11479" y="351172"/>
                    <a:pt x="7174" y="348305"/>
                  </a:cubicBezTo>
                  <a:lnTo>
                    <a:pt x="0" y="344004"/>
                  </a:lnTo>
                  <a:lnTo>
                    <a:pt x="4305" y="338269"/>
                  </a:lnTo>
                  <a:cubicBezTo>
                    <a:pt x="20088" y="312462"/>
                    <a:pt x="37305" y="299559"/>
                    <a:pt x="55958" y="298125"/>
                  </a:cubicBezTo>
                  <a:cubicBezTo>
                    <a:pt x="70306" y="296692"/>
                    <a:pt x="84654" y="303860"/>
                    <a:pt x="99002" y="316763"/>
                  </a:cubicBezTo>
                  <a:cubicBezTo>
                    <a:pt x="100437" y="319631"/>
                    <a:pt x="132002" y="348305"/>
                    <a:pt x="170742" y="378412"/>
                  </a:cubicBezTo>
                  <a:cubicBezTo>
                    <a:pt x="175047" y="371244"/>
                    <a:pt x="185090" y="344004"/>
                    <a:pt x="189395" y="333968"/>
                  </a:cubicBezTo>
                  <a:cubicBezTo>
                    <a:pt x="193699" y="323932"/>
                    <a:pt x="220960" y="275186"/>
                    <a:pt x="220960" y="275186"/>
                  </a:cubicBezTo>
                  <a:close/>
                  <a:moveTo>
                    <a:pt x="213804" y="162077"/>
                  </a:moveTo>
                  <a:lnTo>
                    <a:pt x="407609" y="227972"/>
                  </a:lnTo>
                  <a:lnTo>
                    <a:pt x="479389" y="164942"/>
                  </a:lnTo>
                  <a:lnTo>
                    <a:pt x="479389" y="249460"/>
                  </a:lnTo>
                  <a:cubicBezTo>
                    <a:pt x="479389" y="249460"/>
                    <a:pt x="467904" y="256622"/>
                    <a:pt x="450677" y="268082"/>
                  </a:cubicBezTo>
                  <a:cubicBezTo>
                    <a:pt x="456419" y="269515"/>
                    <a:pt x="463597" y="270947"/>
                    <a:pt x="470775" y="270947"/>
                  </a:cubicBezTo>
                  <a:cubicBezTo>
                    <a:pt x="505229" y="272380"/>
                    <a:pt x="555475" y="262352"/>
                    <a:pt x="585622" y="282408"/>
                  </a:cubicBezTo>
                  <a:cubicBezTo>
                    <a:pt x="607156" y="296733"/>
                    <a:pt x="594236" y="335411"/>
                    <a:pt x="579880" y="349736"/>
                  </a:cubicBezTo>
                  <a:cubicBezTo>
                    <a:pt x="549733" y="376953"/>
                    <a:pt x="475082" y="376953"/>
                    <a:pt x="456419" y="415631"/>
                  </a:cubicBezTo>
                  <a:lnTo>
                    <a:pt x="513843" y="415631"/>
                  </a:lnTo>
                  <a:lnTo>
                    <a:pt x="513843" y="484391"/>
                  </a:lnTo>
                  <a:lnTo>
                    <a:pt x="381768" y="484391"/>
                  </a:lnTo>
                  <a:lnTo>
                    <a:pt x="381768" y="415631"/>
                  </a:lnTo>
                  <a:lnTo>
                    <a:pt x="444934" y="415631"/>
                  </a:lnTo>
                  <a:cubicBezTo>
                    <a:pt x="444934" y="415631"/>
                    <a:pt x="444934" y="414198"/>
                    <a:pt x="444934" y="414198"/>
                  </a:cubicBezTo>
                  <a:lnTo>
                    <a:pt x="446370" y="414198"/>
                  </a:lnTo>
                  <a:cubicBezTo>
                    <a:pt x="456419" y="389846"/>
                    <a:pt x="477953" y="378386"/>
                    <a:pt x="505229" y="371223"/>
                  </a:cubicBezTo>
                  <a:cubicBezTo>
                    <a:pt x="523892" y="366926"/>
                    <a:pt x="545426" y="362628"/>
                    <a:pt x="561217" y="351168"/>
                  </a:cubicBezTo>
                  <a:cubicBezTo>
                    <a:pt x="597107" y="325383"/>
                    <a:pt x="591365" y="282408"/>
                    <a:pt x="545426" y="280975"/>
                  </a:cubicBezTo>
                  <a:cubicBezTo>
                    <a:pt x="510972" y="279543"/>
                    <a:pt x="470775" y="286705"/>
                    <a:pt x="436321" y="276678"/>
                  </a:cubicBezTo>
                  <a:cubicBezTo>
                    <a:pt x="413351" y="292435"/>
                    <a:pt x="394689" y="322518"/>
                    <a:pt x="394689" y="322518"/>
                  </a:cubicBezTo>
                  <a:cubicBezTo>
                    <a:pt x="394689" y="322518"/>
                    <a:pt x="330087" y="283840"/>
                    <a:pt x="291326" y="269515"/>
                  </a:cubicBezTo>
                  <a:cubicBezTo>
                    <a:pt x="254001" y="256622"/>
                    <a:pt x="213804" y="270947"/>
                    <a:pt x="213804" y="270947"/>
                  </a:cubicBezTo>
                  <a:close/>
                  <a:moveTo>
                    <a:pt x="307111" y="0"/>
                  </a:moveTo>
                  <a:lnTo>
                    <a:pt x="561176" y="73096"/>
                  </a:lnTo>
                  <a:lnTo>
                    <a:pt x="404718" y="212122"/>
                  </a:lnTo>
                  <a:lnTo>
                    <a:pt x="160701" y="133293"/>
                  </a:lnTo>
                  <a:lnTo>
                    <a:pt x="160701" y="216422"/>
                  </a:lnTo>
                  <a:lnTo>
                    <a:pt x="175055" y="216422"/>
                  </a:lnTo>
                  <a:lnTo>
                    <a:pt x="175055" y="275186"/>
                  </a:lnTo>
                  <a:lnTo>
                    <a:pt x="126251" y="275186"/>
                  </a:lnTo>
                  <a:lnTo>
                    <a:pt x="126251" y="216422"/>
                  </a:lnTo>
                  <a:lnTo>
                    <a:pt x="139170" y="216422"/>
                  </a:lnTo>
                  <a:lnTo>
                    <a:pt x="139170" y="127560"/>
                  </a:lnTo>
                  <a:lnTo>
                    <a:pt x="107591" y="117527"/>
                  </a:lnTo>
                  <a:close/>
                </a:path>
              </a:pathLst>
            </a:custGeom>
            <a:solidFill>
              <a:schemeClr val="bg1"/>
            </a:solidFill>
            <a:ln>
              <a:noFill/>
            </a:ln>
          </p:spPr>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42"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42" presetClass="entr" presetSubtype="0"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1000"/>
                                        <p:tgtEl>
                                          <p:spTgt spid="32"/>
                                        </p:tgtEl>
                                      </p:cBhvr>
                                    </p:animEffect>
                                    <p:anim calcmode="lin" valueType="num">
                                      <p:cBhvr>
                                        <p:cTn id="56" dur="1000" fill="hold"/>
                                        <p:tgtEl>
                                          <p:spTgt spid="32"/>
                                        </p:tgtEl>
                                        <p:attrNameLst>
                                          <p:attrName>ppt_x</p:attrName>
                                        </p:attrNameLst>
                                      </p:cBhvr>
                                      <p:tavLst>
                                        <p:tav tm="0">
                                          <p:val>
                                            <p:strVal val="#ppt_x"/>
                                          </p:val>
                                        </p:tav>
                                        <p:tav tm="100000">
                                          <p:val>
                                            <p:strVal val="#ppt_x"/>
                                          </p:val>
                                        </p:tav>
                                      </p:tavLst>
                                    </p:anim>
                                    <p:anim calcmode="lin" valueType="num">
                                      <p:cBhvr>
                                        <p:cTn id="57" dur="1000" fill="hold"/>
                                        <p:tgtEl>
                                          <p:spTgt spid="32"/>
                                        </p:tgtEl>
                                        <p:attrNameLst>
                                          <p:attrName>ppt_y</p:attrName>
                                        </p:attrNameLst>
                                      </p:cBhvr>
                                      <p:tavLst>
                                        <p:tav tm="0">
                                          <p:val>
                                            <p:strVal val="#ppt_y+.1"/>
                                          </p:val>
                                        </p:tav>
                                        <p:tav tm="100000">
                                          <p:val>
                                            <p:strVal val="#ppt_y"/>
                                          </p:val>
                                        </p:tav>
                                      </p:tavLst>
                                    </p:anim>
                                  </p:childTnLst>
                                </p:cTn>
                              </p:par>
                            </p:childTnLst>
                          </p:cTn>
                        </p:par>
                        <p:par>
                          <p:cTn id="58" fill="hold">
                            <p:stCondLst>
                              <p:cond delay="8500"/>
                            </p:stCondLst>
                            <p:childTnLst>
                              <p:par>
                                <p:cTn id="59" presetID="42"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1000"/>
                                        <p:tgtEl>
                                          <p:spTgt spid="29"/>
                                        </p:tgtEl>
                                      </p:cBhvr>
                                    </p:animEffect>
                                    <p:anim calcmode="lin" valueType="num">
                                      <p:cBhvr>
                                        <p:cTn id="62" dur="1000" fill="hold"/>
                                        <p:tgtEl>
                                          <p:spTgt spid="29"/>
                                        </p:tgtEl>
                                        <p:attrNameLst>
                                          <p:attrName>ppt_x</p:attrName>
                                        </p:attrNameLst>
                                      </p:cBhvr>
                                      <p:tavLst>
                                        <p:tav tm="0">
                                          <p:val>
                                            <p:strVal val="#ppt_x"/>
                                          </p:val>
                                        </p:tav>
                                        <p:tav tm="100000">
                                          <p:val>
                                            <p:strVal val="#ppt_x"/>
                                          </p:val>
                                        </p:tav>
                                      </p:tavLst>
                                    </p:anim>
                                    <p:anim calcmode="lin" valueType="num">
                                      <p:cBhvr>
                                        <p:cTn id="63" dur="1000" fill="hold"/>
                                        <p:tgtEl>
                                          <p:spTgt spid="29"/>
                                        </p:tgtEl>
                                        <p:attrNameLst>
                                          <p:attrName>ppt_y</p:attrName>
                                        </p:attrNameLst>
                                      </p:cBhvr>
                                      <p:tavLst>
                                        <p:tav tm="0">
                                          <p:val>
                                            <p:strVal val="#ppt_y+.1"/>
                                          </p:val>
                                        </p:tav>
                                        <p:tav tm="100000">
                                          <p:val>
                                            <p:strVal val="#ppt_y"/>
                                          </p:val>
                                        </p:tav>
                                      </p:tavLst>
                                    </p:anim>
                                  </p:childTnLst>
                                </p:cTn>
                              </p:par>
                            </p:childTnLst>
                          </p:cTn>
                        </p:par>
                        <p:par>
                          <p:cTn id="64" fill="hold">
                            <p:stCondLst>
                              <p:cond delay="9500"/>
                            </p:stCondLst>
                            <p:childTnLst>
                              <p:par>
                                <p:cTn id="65" presetID="42" presetClass="entr" presetSubtype="0"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childTnLst>
                          </p:cTn>
                        </p:par>
                        <p:par>
                          <p:cTn id="70" fill="hold">
                            <p:stCondLst>
                              <p:cond delay="10500"/>
                            </p:stCondLst>
                            <p:childTnLst>
                              <p:par>
                                <p:cTn id="71" presetID="42" presetClass="entr" presetSubtype="0"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1000"/>
                                        <p:tgtEl>
                                          <p:spTgt spid="25"/>
                                        </p:tgtEl>
                                      </p:cBhvr>
                                    </p:animEffect>
                                    <p:anim calcmode="lin" valueType="num">
                                      <p:cBhvr>
                                        <p:cTn id="74" dur="1000" fill="hold"/>
                                        <p:tgtEl>
                                          <p:spTgt spid="25"/>
                                        </p:tgtEl>
                                        <p:attrNameLst>
                                          <p:attrName>ppt_x</p:attrName>
                                        </p:attrNameLst>
                                      </p:cBhvr>
                                      <p:tavLst>
                                        <p:tav tm="0">
                                          <p:val>
                                            <p:strVal val="#ppt_x"/>
                                          </p:val>
                                        </p:tav>
                                        <p:tav tm="100000">
                                          <p:val>
                                            <p:strVal val="#ppt_x"/>
                                          </p:val>
                                        </p:tav>
                                      </p:tavLst>
                                    </p:anim>
                                    <p:anim calcmode="lin" valueType="num">
                                      <p:cBhvr>
                                        <p:cTn id="75" dur="1000" fill="hold"/>
                                        <p:tgtEl>
                                          <p:spTgt spid="25"/>
                                        </p:tgtEl>
                                        <p:attrNameLst>
                                          <p:attrName>ppt_y</p:attrName>
                                        </p:attrNameLst>
                                      </p:cBhvr>
                                      <p:tavLst>
                                        <p:tav tm="0">
                                          <p:val>
                                            <p:strVal val="#ppt_y+.1"/>
                                          </p:val>
                                        </p:tav>
                                        <p:tav tm="100000">
                                          <p:val>
                                            <p:strVal val="#ppt_y"/>
                                          </p:val>
                                        </p:tav>
                                      </p:tavLst>
                                    </p:anim>
                                  </p:childTnLst>
                                </p:cTn>
                              </p:par>
                            </p:childTnLst>
                          </p:cTn>
                        </p:par>
                        <p:par>
                          <p:cTn id="76" fill="hold">
                            <p:stCondLst>
                              <p:cond delay="11500"/>
                            </p:stCondLst>
                            <p:childTnLst>
                              <p:par>
                                <p:cTn id="77" presetID="42"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1000" fill="hold"/>
                                        <p:tgtEl>
                                          <p:spTgt spid="30"/>
                                        </p:tgtEl>
                                        <p:attrNameLst>
                                          <p:attrName>ppt_y</p:attrName>
                                        </p:attrNameLst>
                                      </p:cBhvr>
                                      <p:tavLst>
                                        <p:tav tm="0">
                                          <p:val>
                                            <p:strVal val="#ppt_y+.1"/>
                                          </p:val>
                                        </p:tav>
                                        <p:tav tm="100000">
                                          <p:val>
                                            <p:strVal val="#ppt_y"/>
                                          </p:val>
                                        </p:tav>
                                      </p:tavLst>
                                    </p:anim>
                                  </p:childTnLst>
                                </p:cTn>
                              </p:par>
                            </p:childTnLst>
                          </p:cTn>
                        </p:par>
                        <p:par>
                          <p:cTn id="82" fill="hold">
                            <p:stCondLst>
                              <p:cond delay="12500"/>
                            </p:stCondLst>
                            <p:childTnLst>
                              <p:par>
                                <p:cTn id="83" presetID="42" presetClass="entr" presetSubtype="0" fill="hold"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1000"/>
                                        <p:tgtEl>
                                          <p:spTgt spid="33"/>
                                        </p:tgtEl>
                                      </p:cBhvr>
                                    </p:animEffect>
                                    <p:anim calcmode="lin" valueType="num">
                                      <p:cBhvr>
                                        <p:cTn id="86" dur="1000" fill="hold"/>
                                        <p:tgtEl>
                                          <p:spTgt spid="33"/>
                                        </p:tgtEl>
                                        <p:attrNameLst>
                                          <p:attrName>ppt_x</p:attrName>
                                        </p:attrNameLst>
                                      </p:cBhvr>
                                      <p:tavLst>
                                        <p:tav tm="0">
                                          <p:val>
                                            <p:strVal val="#ppt_x"/>
                                          </p:val>
                                        </p:tav>
                                        <p:tav tm="100000">
                                          <p:val>
                                            <p:strVal val="#ppt_x"/>
                                          </p:val>
                                        </p:tav>
                                      </p:tavLst>
                                    </p:anim>
                                    <p:anim calcmode="lin" valueType="num">
                                      <p:cBhvr>
                                        <p:cTn id="87" dur="1000" fill="hold"/>
                                        <p:tgtEl>
                                          <p:spTgt spid="33"/>
                                        </p:tgtEl>
                                        <p:attrNameLst>
                                          <p:attrName>ppt_y</p:attrName>
                                        </p:attrNameLst>
                                      </p:cBhvr>
                                      <p:tavLst>
                                        <p:tav tm="0">
                                          <p:val>
                                            <p:strVal val="#ppt_y+.1"/>
                                          </p:val>
                                        </p:tav>
                                        <p:tav tm="100000">
                                          <p:val>
                                            <p:strVal val="#ppt_y"/>
                                          </p:val>
                                        </p:tav>
                                      </p:tavLst>
                                    </p:anim>
                                  </p:childTnLst>
                                </p:cTn>
                              </p:par>
                            </p:childTnLst>
                          </p:cTn>
                        </p:par>
                        <p:par>
                          <p:cTn id="88" fill="hold">
                            <p:stCondLst>
                              <p:cond delay="13500"/>
                            </p:stCondLst>
                            <p:childTnLst>
                              <p:par>
                                <p:cTn id="89" presetID="42" presetClass="entr" presetSubtype="0"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0"/>
                                        <p:tgtEl>
                                          <p:spTgt spid="26"/>
                                        </p:tgtEl>
                                      </p:cBhvr>
                                    </p:animEffect>
                                    <p:anim calcmode="lin" valueType="num">
                                      <p:cBhvr>
                                        <p:cTn id="92" dur="1000" fill="hold"/>
                                        <p:tgtEl>
                                          <p:spTgt spid="26"/>
                                        </p:tgtEl>
                                        <p:attrNameLst>
                                          <p:attrName>ppt_x</p:attrName>
                                        </p:attrNameLst>
                                      </p:cBhvr>
                                      <p:tavLst>
                                        <p:tav tm="0">
                                          <p:val>
                                            <p:strVal val="#ppt_x"/>
                                          </p:val>
                                        </p:tav>
                                        <p:tav tm="100000">
                                          <p:val>
                                            <p:strVal val="#ppt_x"/>
                                          </p:val>
                                        </p:tav>
                                      </p:tavLst>
                                    </p:anim>
                                    <p:anim calcmode="lin" valueType="num">
                                      <p:cBhvr>
                                        <p:cTn id="93" dur="1000" fill="hold"/>
                                        <p:tgtEl>
                                          <p:spTgt spid="26"/>
                                        </p:tgtEl>
                                        <p:attrNameLst>
                                          <p:attrName>ppt_y</p:attrName>
                                        </p:attrNameLst>
                                      </p:cBhvr>
                                      <p:tavLst>
                                        <p:tav tm="0">
                                          <p:val>
                                            <p:strVal val="#ppt_y+.1"/>
                                          </p:val>
                                        </p:tav>
                                        <p:tav tm="100000">
                                          <p:val>
                                            <p:strVal val="#ppt_y"/>
                                          </p:val>
                                        </p:tav>
                                      </p:tavLst>
                                    </p:anim>
                                  </p:childTnLst>
                                </p:cTn>
                              </p:par>
                            </p:childTnLst>
                          </p:cTn>
                        </p:par>
                        <p:par>
                          <p:cTn id="94" fill="hold">
                            <p:stCondLst>
                              <p:cond delay="14500"/>
                            </p:stCondLst>
                            <p:childTnLst>
                              <p:par>
                                <p:cTn id="95" presetID="42" presetClass="entr" presetSubtype="0" fill="hold" grpId="0" nodeType="after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1000"/>
                                        <p:tgtEl>
                                          <p:spTgt spid="27"/>
                                        </p:tgtEl>
                                      </p:cBhvr>
                                    </p:animEffect>
                                    <p:anim calcmode="lin" valueType="num">
                                      <p:cBhvr>
                                        <p:cTn id="98" dur="1000" fill="hold"/>
                                        <p:tgtEl>
                                          <p:spTgt spid="27"/>
                                        </p:tgtEl>
                                        <p:attrNameLst>
                                          <p:attrName>ppt_x</p:attrName>
                                        </p:attrNameLst>
                                      </p:cBhvr>
                                      <p:tavLst>
                                        <p:tav tm="0">
                                          <p:val>
                                            <p:strVal val="#ppt_x"/>
                                          </p:val>
                                        </p:tav>
                                        <p:tav tm="100000">
                                          <p:val>
                                            <p:strVal val="#ppt_x"/>
                                          </p:val>
                                        </p:tav>
                                      </p:tavLst>
                                    </p:anim>
                                    <p:anim calcmode="lin" valueType="num">
                                      <p:cBhvr>
                                        <p:cTn id="9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2" grpId="0"/>
      <p:bldP spid="23" grpId="0"/>
      <p:bldP spid="24" grpId="0"/>
      <p:bldP spid="25" grpId="0"/>
      <p:bldP spid="26" grpId="0"/>
      <p:bldP spid="27" grpId="0"/>
      <p:bldP spid="28"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研究理论与思路</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nvGrpSpPr>
          <p:cNvPr id="8" name="21204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9303" y="1094615"/>
            <a:ext cx="10859988" cy="5211763"/>
            <a:chOff x="660501" y="1032669"/>
            <a:chExt cx="10859988" cy="5211763"/>
          </a:xfrm>
        </p:grpSpPr>
        <p:sp>
          <p:nvSpPr>
            <p:cNvPr id="9" name="işľíḑe"/>
            <p:cNvSpPr/>
            <p:nvPr/>
          </p:nvSpPr>
          <p:spPr>
            <a:xfrm>
              <a:off x="4944863" y="1032669"/>
              <a:ext cx="6575626" cy="5211763"/>
            </a:xfrm>
            <a:prstGeom prst="rect">
              <a:avLst/>
            </a:prstGeom>
            <a:solidFill>
              <a:srgbClr val="DE848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nvGrpSpPr>
            <p:cNvPr id="10" name="îšlîḓè"/>
            <p:cNvGrpSpPr/>
            <p:nvPr/>
          </p:nvGrpSpPr>
          <p:grpSpPr>
            <a:xfrm>
              <a:off x="660501" y="2034786"/>
              <a:ext cx="4115685" cy="3141916"/>
              <a:chOff x="660501" y="2851532"/>
              <a:chExt cx="4115685" cy="3141916"/>
            </a:xfrm>
          </p:grpSpPr>
          <p:sp>
            <p:nvSpPr>
              <p:cNvPr id="47" name="iŝḷiḋê"/>
              <p:cNvSpPr txBox="1"/>
              <p:nvPr/>
            </p:nvSpPr>
            <p:spPr>
              <a:xfrm>
                <a:off x="673101" y="2851532"/>
                <a:ext cx="4103085" cy="889138"/>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sz="2400" b="1" dirty="0">
                    <a:solidFill>
                      <a:srgbClr val="DE8484"/>
                    </a:solidFill>
                    <a:latin typeface="义启粗黑体" panose="02000800000000000000" pitchFamily="2" charset="-128"/>
                    <a:ea typeface="义启粗黑体" panose="02000800000000000000" pitchFamily="2" charset="-128"/>
                  </a:rPr>
                  <a:t>在这里输入想要的标题</a:t>
                </a:r>
                <a:endParaRPr lang="en-US" sz="2400" b="1" dirty="0">
                  <a:solidFill>
                    <a:srgbClr val="DE8484"/>
                  </a:solidFill>
                  <a:latin typeface="义启粗黑体" panose="02000800000000000000" pitchFamily="2" charset="-128"/>
                  <a:ea typeface="义启粗黑体" panose="02000800000000000000" pitchFamily="2" charset="-128"/>
                </a:endParaRPr>
              </a:p>
            </p:txBody>
          </p:sp>
          <p:sp>
            <p:nvSpPr>
              <p:cNvPr id="48" name="îs1íḑè"/>
              <p:cNvSpPr txBox="1"/>
              <p:nvPr/>
            </p:nvSpPr>
            <p:spPr>
              <a:xfrm>
                <a:off x="660501" y="3965181"/>
                <a:ext cx="4103086" cy="202826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00000"/>
                  </a:lnSpc>
                  <a:buSzPct val="25000"/>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在这里输入你需要的文本内容在这里输入你需要的文本内容在这里输入你需要的文本内容在这里输入你需要的文本内容在这里输入你需要的文本内容</a:t>
                </a:r>
                <a:endPar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1" name="íṥ1íḓé"/>
            <p:cNvGrpSpPr/>
            <p:nvPr/>
          </p:nvGrpSpPr>
          <p:grpSpPr>
            <a:xfrm>
              <a:off x="4944863" y="1746803"/>
              <a:ext cx="6185571" cy="3730192"/>
              <a:chOff x="5078027" y="1746803"/>
              <a:chExt cx="6185571" cy="3730192"/>
            </a:xfrm>
          </p:grpSpPr>
          <p:grpSp>
            <p:nvGrpSpPr>
              <p:cNvPr id="13" name="íṧ1ïḋe"/>
              <p:cNvGrpSpPr/>
              <p:nvPr/>
            </p:nvGrpSpPr>
            <p:grpSpPr>
              <a:xfrm>
                <a:off x="5078027" y="1746803"/>
                <a:ext cx="3779036" cy="3730192"/>
                <a:chOff x="4944862" y="1631588"/>
                <a:chExt cx="3779036" cy="3730192"/>
              </a:xfrm>
            </p:grpSpPr>
            <p:cxnSp>
              <p:nvCxnSpPr>
                <p:cNvPr id="21" name="直接连接符 20"/>
                <p:cNvCxnSpPr/>
                <p:nvPr/>
              </p:nvCxnSpPr>
              <p:spPr>
                <a:xfrm>
                  <a:off x="4944862" y="2901636"/>
                  <a:ext cx="290244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944862" y="4145034"/>
                  <a:ext cx="290244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3" name="îś1îďé"/>
                <p:cNvGrpSpPr/>
                <p:nvPr/>
              </p:nvGrpSpPr>
              <p:grpSpPr>
                <a:xfrm>
                  <a:off x="4944862" y="2874986"/>
                  <a:ext cx="3779036" cy="1243396"/>
                  <a:chOff x="4944862" y="2990200"/>
                  <a:chExt cx="3779036" cy="1243396"/>
                </a:xfrm>
              </p:grpSpPr>
              <p:grpSp>
                <p:nvGrpSpPr>
                  <p:cNvPr id="40" name="îšľíďê"/>
                  <p:cNvGrpSpPr/>
                  <p:nvPr/>
                </p:nvGrpSpPr>
                <p:grpSpPr>
                  <a:xfrm>
                    <a:off x="4944862" y="2990200"/>
                    <a:ext cx="2996046" cy="1243396"/>
                    <a:chOff x="4944862" y="2990200"/>
                    <a:chExt cx="2996046" cy="1243396"/>
                  </a:xfrm>
                </p:grpSpPr>
                <p:sp>
                  <p:nvSpPr>
                    <p:cNvPr id="45" name="íṥḻïḓé"/>
                    <p:cNvSpPr/>
                    <p:nvPr/>
                  </p:nvSpPr>
                  <p:spPr bwMode="auto">
                    <a:xfrm>
                      <a:off x="4944862" y="3579710"/>
                      <a:ext cx="2996046" cy="65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46" name="ïślîḍê"/>
                    <p:cNvSpPr txBox="1"/>
                    <p:nvPr/>
                  </p:nvSpPr>
                  <p:spPr bwMode="auto">
                    <a:xfrm>
                      <a:off x="4944862" y="2990200"/>
                      <a:ext cx="2996046" cy="58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rgbClr val="4F869A"/>
                          </a:solidFill>
                          <a:latin typeface="义启粗黑体" panose="02000800000000000000" pitchFamily="2" charset="-128"/>
                          <a:ea typeface="义启粗黑体" panose="02000800000000000000" pitchFamily="2" charset="-128"/>
                        </a:rPr>
                        <a:t>输入标题</a:t>
                      </a:r>
                      <a:endParaRPr lang="zh-CN" altLang="en-US" sz="2400" b="1" dirty="0">
                        <a:solidFill>
                          <a:srgbClr val="4F869A"/>
                        </a:solidFill>
                        <a:latin typeface="义启粗黑体" panose="02000800000000000000" pitchFamily="2" charset="-128"/>
                        <a:ea typeface="义启粗黑体" panose="02000800000000000000" pitchFamily="2" charset="-128"/>
                      </a:endParaRPr>
                    </a:p>
                  </p:txBody>
                </p:sp>
              </p:grpSp>
              <p:grpSp>
                <p:nvGrpSpPr>
                  <p:cNvPr id="42" name="iśḻíḍè"/>
                  <p:cNvGrpSpPr/>
                  <p:nvPr/>
                </p:nvGrpSpPr>
                <p:grpSpPr>
                  <a:xfrm>
                    <a:off x="8134388" y="3343794"/>
                    <a:ext cx="589510" cy="589510"/>
                    <a:chOff x="8134388" y="3343794"/>
                    <a:chExt cx="589510" cy="589510"/>
                  </a:xfrm>
                </p:grpSpPr>
                <p:sp>
                  <p:nvSpPr>
                    <p:cNvPr id="43" name="íşľïḓé"/>
                    <p:cNvSpPr/>
                    <p:nvPr/>
                  </p:nvSpPr>
                  <p:spPr>
                    <a:xfrm>
                      <a:off x="8134388" y="3343794"/>
                      <a:ext cx="589510" cy="589510"/>
                    </a:xfrm>
                    <a:prstGeom prst="ellipse">
                      <a:avLst/>
                    </a:prstGeom>
                    <a:solidFill>
                      <a:srgbClr val="4F869A"/>
                    </a:solid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44" name="îšḻíḍe"/>
                    <p:cNvSpPr/>
                    <p:nvPr/>
                  </p:nvSpPr>
                  <p:spPr bwMode="auto">
                    <a:xfrm>
                      <a:off x="8252435" y="3481238"/>
                      <a:ext cx="353416" cy="314624"/>
                    </a:xfrm>
                    <a:custGeom>
                      <a:avLst/>
                      <a:gdLst>
                        <a:gd name="T0" fmla="*/ 742 w 942"/>
                        <a:gd name="T1" fmla="*/ 570 h 840"/>
                        <a:gd name="T2" fmla="*/ 755 w 942"/>
                        <a:gd name="T3" fmla="*/ 520 h 840"/>
                        <a:gd name="T4" fmla="*/ 645 w 942"/>
                        <a:gd name="T5" fmla="*/ 450 h 840"/>
                        <a:gd name="T6" fmla="*/ 600 w 942"/>
                        <a:gd name="T7" fmla="*/ 452 h 840"/>
                        <a:gd name="T8" fmla="*/ 600 w 942"/>
                        <a:gd name="T9" fmla="*/ 411 h 840"/>
                        <a:gd name="T10" fmla="*/ 722 w 942"/>
                        <a:gd name="T11" fmla="*/ 411 h 840"/>
                        <a:gd name="T12" fmla="*/ 722 w 942"/>
                        <a:gd name="T13" fmla="*/ 367 h 840"/>
                        <a:gd name="T14" fmla="*/ 608 w 942"/>
                        <a:gd name="T15" fmla="*/ 367 h 840"/>
                        <a:gd name="T16" fmla="*/ 650 w 942"/>
                        <a:gd name="T17" fmla="*/ 295 h 840"/>
                        <a:gd name="T18" fmla="*/ 733 w 942"/>
                        <a:gd name="T19" fmla="*/ 295 h 840"/>
                        <a:gd name="T20" fmla="*/ 733 w 942"/>
                        <a:gd name="T21" fmla="*/ 251 h 840"/>
                        <a:gd name="T22" fmla="*/ 676 w 942"/>
                        <a:gd name="T23" fmla="*/ 251 h 840"/>
                        <a:gd name="T24" fmla="*/ 762 w 942"/>
                        <a:gd name="T25" fmla="*/ 106 h 840"/>
                        <a:gd name="T26" fmla="*/ 689 w 942"/>
                        <a:gd name="T27" fmla="*/ 106 h 840"/>
                        <a:gd name="T28" fmla="*/ 569 w 942"/>
                        <a:gd name="T29" fmla="*/ 326 h 840"/>
                        <a:gd name="T30" fmla="*/ 450 w 942"/>
                        <a:gd name="T31" fmla="*/ 106 h 840"/>
                        <a:gd name="T32" fmla="*/ 377 w 942"/>
                        <a:gd name="T33" fmla="*/ 106 h 840"/>
                        <a:gd name="T34" fmla="*/ 463 w 942"/>
                        <a:gd name="T35" fmla="*/ 251 h 840"/>
                        <a:gd name="T36" fmla="*/ 404 w 942"/>
                        <a:gd name="T37" fmla="*/ 251 h 840"/>
                        <a:gd name="T38" fmla="*/ 404 w 942"/>
                        <a:gd name="T39" fmla="*/ 295 h 840"/>
                        <a:gd name="T40" fmla="*/ 489 w 942"/>
                        <a:gd name="T41" fmla="*/ 295 h 840"/>
                        <a:gd name="T42" fmla="*/ 531 w 942"/>
                        <a:gd name="T43" fmla="*/ 367 h 840"/>
                        <a:gd name="T44" fmla="*/ 420 w 942"/>
                        <a:gd name="T45" fmla="*/ 367 h 840"/>
                        <a:gd name="T46" fmla="*/ 420 w 942"/>
                        <a:gd name="T47" fmla="*/ 411 h 840"/>
                        <a:gd name="T48" fmla="*/ 538 w 942"/>
                        <a:gd name="T49" fmla="*/ 411 h 840"/>
                        <a:gd name="T50" fmla="*/ 538 w 942"/>
                        <a:gd name="T51" fmla="*/ 454 h 840"/>
                        <a:gd name="T52" fmla="*/ 535 w 942"/>
                        <a:gd name="T53" fmla="*/ 454 h 840"/>
                        <a:gd name="T54" fmla="*/ 440 w 942"/>
                        <a:gd name="T55" fmla="*/ 436 h 840"/>
                        <a:gd name="T56" fmla="*/ 307 w 942"/>
                        <a:gd name="T57" fmla="*/ 419 h 840"/>
                        <a:gd name="T58" fmla="*/ 249 w 942"/>
                        <a:gd name="T59" fmla="*/ 434 h 840"/>
                        <a:gd name="T60" fmla="*/ 234 w 942"/>
                        <a:gd name="T61" fmla="*/ 335 h 840"/>
                        <a:gd name="T62" fmla="*/ 570 w 942"/>
                        <a:gd name="T63" fmla="*/ 0 h 840"/>
                        <a:gd name="T64" fmla="*/ 905 w 942"/>
                        <a:gd name="T65" fmla="*/ 335 h 840"/>
                        <a:gd name="T66" fmla="*/ 872 w 942"/>
                        <a:gd name="T67" fmla="*/ 479 h 840"/>
                        <a:gd name="T68" fmla="*/ 858 w 942"/>
                        <a:gd name="T69" fmla="*/ 487 h 840"/>
                        <a:gd name="T70" fmla="*/ 798 w 942"/>
                        <a:gd name="T71" fmla="*/ 552 h 840"/>
                        <a:gd name="T72" fmla="*/ 718 w 942"/>
                        <a:gd name="T73" fmla="*/ 628 h 840"/>
                        <a:gd name="T74" fmla="*/ 644 w 942"/>
                        <a:gd name="T75" fmla="*/ 609 h 840"/>
                        <a:gd name="T76" fmla="*/ 742 w 942"/>
                        <a:gd name="T77" fmla="*/ 570 h 840"/>
                        <a:gd name="T78" fmla="*/ 154 w 942"/>
                        <a:gd name="T79" fmla="*/ 780 h 840"/>
                        <a:gd name="T80" fmla="*/ 779 w 942"/>
                        <a:gd name="T81" fmla="*/ 758 h 840"/>
                        <a:gd name="T82" fmla="*/ 932 w 942"/>
                        <a:gd name="T83" fmla="*/ 535 h 840"/>
                        <a:gd name="T84" fmla="*/ 870 w 942"/>
                        <a:gd name="T85" fmla="*/ 507 h 840"/>
                        <a:gd name="T86" fmla="*/ 724 w 942"/>
                        <a:gd name="T87" fmla="*/ 650 h 840"/>
                        <a:gd name="T88" fmla="*/ 545 w 942"/>
                        <a:gd name="T89" fmla="*/ 594 h 840"/>
                        <a:gd name="T90" fmla="*/ 732 w 942"/>
                        <a:gd name="T91" fmla="*/ 524 h 840"/>
                        <a:gd name="T92" fmla="*/ 533 w 942"/>
                        <a:gd name="T93" fmla="*/ 477 h 840"/>
                        <a:gd name="T94" fmla="*/ 310 w 942"/>
                        <a:gd name="T95" fmla="*/ 441 h 840"/>
                        <a:gd name="T96" fmla="*/ 0 w 942"/>
                        <a:gd name="T97" fmla="*/ 626 h 840"/>
                        <a:gd name="T98" fmla="*/ 154 w 942"/>
                        <a:gd name="T99" fmla="*/ 78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42" h="840">
                          <a:moveTo>
                            <a:pt x="742" y="570"/>
                          </a:moveTo>
                          <a:cubicBezTo>
                            <a:pt x="753" y="556"/>
                            <a:pt x="758" y="539"/>
                            <a:pt x="755" y="520"/>
                          </a:cubicBezTo>
                          <a:cubicBezTo>
                            <a:pt x="745" y="450"/>
                            <a:pt x="670" y="450"/>
                            <a:pt x="645" y="450"/>
                          </a:cubicBezTo>
                          <a:cubicBezTo>
                            <a:pt x="631" y="450"/>
                            <a:pt x="615" y="451"/>
                            <a:pt x="600" y="452"/>
                          </a:cubicBezTo>
                          <a:lnTo>
                            <a:pt x="600" y="411"/>
                          </a:lnTo>
                          <a:lnTo>
                            <a:pt x="722" y="411"/>
                          </a:lnTo>
                          <a:lnTo>
                            <a:pt x="722" y="367"/>
                          </a:lnTo>
                          <a:lnTo>
                            <a:pt x="608" y="367"/>
                          </a:lnTo>
                          <a:lnTo>
                            <a:pt x="650" y="295"/>
                          </a:lnTo>
                          <a:lnTo>
                            <a:pt x="733" y="295"/>
                          </a:lnTo>
                          <a:lnTo>
                            <a:pt x="733" y="251"/>
                          </a:lnTo>
                          <a:lnTo>
                            <a:pt x="676" y="251"/>
                          </a:lnTo>
                          <a:lnTo>
                            <a:pt x="762" y="106"/>
                          </a:lnTo>
                          <a:lnTo>
                            <a:pt x="689" y="106"/>
                          </a:lnTo>
                          <a:lnTo>
                            <a:pt x="569" y="326"/>
                          </a:lnTo>
                          <a:lnTo>
                            <a:pt x="450" y="106"/>
                          </a:lnTo>
                          <a:lnTo>
                            <a:pt x="377" y="106"/>
                          </a:lnTo>
                          <a:lnTo>
                            <a:pt x="463" y="251"/>
                          </a:lnTo>
                          <a:lnTo>
                            <a:pt x="404" y="251"/>
                          </a:lnTo>
                          <a:lnTo>
                            <a:pt x="404" y="295"/>
                          </a:lnTo>
                          <a:lnTo>
                            <a:pt x="489" y="295"/>
                          </a:lnTo>
                          <a:lnTo>
                            <a:pt x="531" y="367"/>
                          </a:lnTo>
                          <a:lnTo>
                            <a:pt x="420" y="367"/>
                          </a:lnTo>
                          <a:lnTo>
                            <a:pt x="420" y="411"/>
                          </a:lnTo>
                          <a:lnTo>
                            <a:pt x="538" y="411"/>
                          </a:lnTo>
                          <a:lnTo>
                            <a:pt x="538" y="454"/>
                          </a:lnTo>
                          <a:cubicBezTo>
                            <a:pt x="537" y="454"/>
                            <a:pt x="536" y="454"/>
                            <a:pt x="535" y="454"/>
                          </a:cubicBezTo>
                          <a:cubicBezTo>
                            <a:pt x="504" y="451"/>
                            <a:pt x="472" y="443"/>
                            <a:pt x="440" y="436"/>
                          </a:cubicBezTo>
                          <a:cubicBezTo>
                            <a:pt x="393" y="424"/>
                            <a:pt x="348" y="413"/>
                            <a:pt x="307" y="419"/>
                          </a:cubicBezTo>
                          <a:cubicBezTo>
                            <a:pt x="287" y="421"/>
                            <a:pt x="268" y="427"/>
                            <a:pt x="249" y="434"/>
                          </a:cubicBezTo>
                          <a:cubicBezTo>
                            <a:pt x="239" y="403"/>
                            <a:pt x="234" y="370"/>
                            <a:pt x="234" y="335"/>
                          </a:cubicBezTo>
                          <a:cubicBezTo>
                            <a:pt x="234" y="150"/>
                            <a:pt x="384" y="0"/>
                            <a:pt x="570" y="0"/>
                          </a:cubicBezTo>
                          <a:cubicBezTo>
                            <a:pt x="755" y="0"/>
                            <a:pt x="905" y="150"/>
                            <a:pt x="905" y="335"/>
                          </a:cubicBezTo>
                          <a:cubicBezTo>
                            <a:pt x="905" y="387"/>
                            <a:pt x="893" y="436"/>
                            <a:pt x="872" y="479"/>
                          </a:cubicBezTo>
                          <a:cubicBezTo>
                            <a:pt x="867" y="482"/>
                            <a:pt x="863" y="484"/>
                            <a:pt x="858" y="487"/>
                          </a:cubicBezTo>
                          <a:cubicBezTo>
                            <a:pt x="835" y="501"/>
                            <a:pt x="817" y="526"/>
                            <a:pt x="798" y="552"/>
                          </a:cubicBezTo>
                          <a:cubicBezTo>
                            <a:pt x="774" y="585"/>
                            <a:pt x="749" y="619"/>
                            <a:pt x="718" y="628"/>
                          </a:cubicBezTo>
                          <a:cubicBezTo>
                            <a:pt x="700" y="633"/>
                            <a:pt x="673" y="623"/>
                            <a:pt x="644" y="609"/>
                          </a:cubicBezTo>
                          <a:cubicBezTo>
                            <a:pt x="686" y="604"/>
                            <a:pt x="723" y="594"/>
                            <a:pt x="742" y="570"/>
                          </a:cubicBezTo>
                          <a:close/>
                          <a:moveTo>
                            <a:pt x="154" y="780"/>
                          </a:moveTo>
                          <a:cubicBezTo>
                            <a:pt x="321" y="683"/>
                            <a:pt x="559" y="840"/>
                            <a:pt x="779" y="758"/>
                          </a:cubicBezTo>
                          <a:cubicBezTo>
                            <a:pt x="864" y="727"/>
                            <a:pt x="907" y="635"/>
                            <a:pt x="932" y="535"/>
                          </a:cubicBezTo>
                          <a:cubicBezTo>
                            <a:pt x="942" y="495"/>
                            <a:pt x="922" y="475"/>
                            <a:pt x="870" y="507"/>
                          </a:cubicBezTo>
                          <a:cubicBezTo>
                            <a:pt x="824" y="535"/>
                            <a:pt x="790" y="632"/>
                            <a:pt x="724" y="650"/>
                          </a:cubicBezTo>
                          <a:cubicBezTo>
                            <a:pt x="673" y="664"/>
                            <a:pt x="607" y="606"/>
                            <a:pt x="545" y="594"/>
                          </a:cubicBezTo>
                          <a:cubicBezTo>
                            <a:pt x="624" y="587"/>
                            <a:pt x="742" y="591"/>
                            <a:pt x="732" y="524"/>
                          </a:cubicBezTo>
                          <a:cubicBezTo>
                            <a:pt x="721" y="446"/>
                            <a:pt x="603" y="483"/>
                            <a:pt x="533" y="477"/>
                          </a:cubicBezTo>
                          <a:cubicBezTo>
                            <a:pt x="453" y="469"/>
                            <a:pt x="373" y="433"/>
                            <a:pt x="310" y="441"/>
                          </a:cubicBezTo>
                          <a:cubicBezTo>
                            <a:pt x="188" y="457"/>
                            <a:pt x="83" y="591"/>
                            <a:pt x="0" y="626"/>
                          </a:cubicBezTo>
                          <a:lnTo>
                            <a:pt x="154" y="780"/>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grpSp>
              <p:nvGrpSpPr>
                <p:cNvPr id="24" name="iSļíḓe"/>
                <p:cNvGrpSpPr/>
                <p:nvPr/>
              </p:nvGrpSpPr>
              <p:grpSpPr>
                <a:xfrm>
                  <a:off x="4944862" y="1631588"/>
                  <a:ext cx="3754232" cy="1243396"/>
                  <a:chOff x="4944862" y="1744475"/>
                  <a:chExt cx="3754232" cy="1243396"/>
                </a:xfrm>
              </p:grpSpPr>
              <p:grpSp>
                <p:nvGrpSpPr>
                  <p:cNvPr id="32" name="îSlîdé"/>
                  <p:cNvGrpSpPr/>
                  <p:nvPr/>
                </p:nvGrpSpPr>
                <p:grpSpPr>
                  <a:xfrm>
                    <a:off x="4944862" y="1744475"/>
                    <a:ext cx="2996046" cy="1243396"/>
                    <a:chOff x="4944862" y="1744475"/>
                    <a:chExt cx="2996046" cy="1243396"/>
                  </a:xfrm>
                </p:grpSpPr>
                <p:sp>
                  <p:nvSpPr>
                    <p:cNvPr id="36" name="ïsḻîḋe"/>
                    <p:cNvSpPr/>
                    <p:nvPr/>
                  </p:nvSpPr>
                  <p:spPr bwMode="auto">
                    <a:xfrm>
                      <a:off x="4944862" y="2333985"/>
                      <a:ext cx="2996046" cy="65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9" name="íşliḋè"/>
                    <p:cNvSpPr txBox="1"/>
                    <p:nvPr/>
                  </p:nvSpPr>
                  <p:spPr bwMode="auto">
                    <a:xfrm>
                      <a:off x="4944862" y="1744475"/>
                      <a:ext cx="2996046" cy="58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rgbClr val="4F869A"/>
                          </a:solidFill>
                          <a:latin typeface="义启粗黑体" panose="02000800000000000000" pitchFamily="2" charset="-128"/>
                          <a:ea typeface="义启粗黑体" panose="02000800000000000000" pitchFamily="2" charset="-128"/>
                        </a:rPr>
                        <a:t>输入标题</a:t>
                      </a:r>
                      <a:endParaRPr lang="zh-CN" altLang="en-US" sz="2400" b="1" dirty="0">
                        <a:solidFill>
                          <a:srgbClr val="4F869A"/>
                        </a:solidFill>
                        <a:latin typeface="义启粗黑体" panose="02000800000000000000" pitchFamily="2" charset="-128"/>
                        <a:ea typeface="义启粗黑体" panose="02000800000000000000" pitchFamily="2" charset="-128"/>
                      </a:endParaRPr>
                    </a:p>
                  </p:txBody>
                </p:sp>
              </p:grpSp>
              <p:grpSp>
                <p:nvGrpSpPr>
                  <p:cNvPr id="33" name="ïš1íďe"/>
                  <p:cNvGrpSpPr/>
                  <p:nvPr/>
                </p:nvGrpSpPr>
                <p:grpSpPr>
                  <a:xfrm>
                    <a:off x="8109584" y="2098069"/>
                    <a:ext cx="589510" cy="589510"/>
                    <a:chOff x="8109584" y="2098069"/>
                    <a:chExt cx="589510" cy="589510"/>
                  </a:xfrm>
                </p:grpSpPr>
                <p:sp>
                  <p:nvSpPr>
                    <p:cNvPr id="34" name="íS1îḓè"/>
                    <p:cNvSpPr/>
                    <p:nvPr/>
                  </p:nvSpPr>
                  <p:spPr>
                    <a:xfrm>
                      <a:off x="8109584" y="2098069"/>
                      <a:ext cx="589510" cy="589510"/>
                    </a:xfrm>
                    <a:prstGeom prst="ellipse">
                      <a:avLst/>
                    </a:prstGeom>
                    <a:solidFill>
                      <a:srgbClr val="4F869A"/>
                    </a:solid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5" name="ïṩlïḑè"/>
                    <p:cNvSpPr/>
                    <p:nvPr/>
                  </p:nvSpPr>
                  <p:spPr bwMode="auto">
                    <a:xfrm>
                      <a:off x="8239280" y="2279801"/>
                      <a:ext cx="330118" cy="226046"/>
                    </a:xfrm>
                    <a:custGeom>
                      <a:avLst/>
                      <a:gdLst>
                        <a:gd name="connsiteX0" fmla="*/ 337989 w 606368"/>
                        <a:gd name="connsiteY0" fmla="*/ 156075 h 415207"/>
                        <a:gd name="connsiteX1" fmla="*/ 289432 w 606368"/>
                        <a:gd name="connsiteY1" fmla="*/ 204570 h 415207"/>
                        <a:gd name="connsiteX2" fmla="*/ 268913 w 606368"/>
                        <a:gd name="connsiteY2" fmla="*/ 183985 h 415207"/>
                        <a:gd name="connsiteX3" fmla="*/ 247095 w 606368"/>
                        <a:gd name="connsiteY3" fmla="*/ 205127 h 415207"/>
                        <a:gd name="connsiteX4" fmla="*/ 268263 w 606368"/>
                        <a:gd name="connsiteY4" fmla="*/ 225711 h 415207"/>
                        <a:gd name="connsiteX5" fmla="*/ 289432 w 606368"/>
                        <a:gd name="connsiteY5" fmla="*/ 246853 h 415207"/>
                        <a:gd name="connsiteX6" fmla="*/ 310600 w 606368"/>
                        <a:gd name="connsiteY6" fmla="*/ 225711 h 415207"/>
                        <a:gd name="connsiteX7" fmla="*/ 359158 w 606368"/>
                        <a:gd name="connsiteY7" fmla="*/ 177217 h 415207"/>
                        <a:gd name="connsiteX8" fmla="*/ 303173 w 606368"/>
                        <a:gd name="connsiteY8" fmla="*/ 92652 h 415207"/>
                        <a:gd name="connsiteX9" fmla="*/ 412172 w 606368"/>
                        <a:gd name="connsiteY9" fmla="*/ 201418 h 415207"/>
                        <a:gd name="connsiteX10" fmla="*/ 303173 w 606368"/>
                        <a:gd name="connsiteY10" fmla="*/ 310276 h 415207"/>
                        <a:gd name="connsiteX11" fmla="*/ 194266 w 606368"/>
                        <a:gd name="connsiteY11" fmla="*/ 201418 h 415207"/>
                        <a:gd name="connsiteX12" fmla="*/ 303173 w 606368"/>
                        <a:gd name="connsiteY12" fmla="*/ 92652 h 415207"/>
                        <a:gd name="connsiteX13" fmla="*/ 98322 w 606368"/>
                        <a:gd name="connsiteY13" fmla="*/ 57845 h 415207"/>
                        <a:gd name="connsiteX14" fmla="*/ 98322 w 606368"/>
                        <a:gd name="connsiteY14" fmla="*/ 340027 h 415207"/>
                        <a:gd name="connsiteX15" fmla="*/ 246502 w 606368"/>
                        <a:gd name="connsiteY15" fmla="*/ 340027 h 415207"/>
                        <a:gd name="connsiteX16" fmla="*/ 246502 w 606368"/>
                        <a:gd name="connsiteY16" fmla="*/ 343086 h 415207"/>
                        <a:gd name="connsiteX17" fmla="*/ 262657 w 606368"/>
                        <a:gd name="connsiteY17" fmla="*/ 359308 h 415207"/>
                        <a:gd name="connsiteX18" fmla="*/ 343618 w 606368"/>
                        <a:gd name="connsiteY18" fmla="*/ 359308 h 415207"/>
                        <a:gd name="connsiteX19" fmla="*/ 359866 w 606368"/>
                        <a:gd name="connsiteY19" fmla="*/ 343086 h 415207"/>
                        <a:gd name="connsiteX20" fmla="*/ 359866 w 606368"/>
                        <a:gd name="connsiteY20" fmla="*/ 340027 h 415207"/>
                        <a:gd name="connsiteX21" fmla="*/ 508046 w 606368"/>
                        <a:gd name="connsiteY21" fmla="*/ 340027 h 415207"/>
                        <a:gd name="connsiteX22" fmla="*/ 508696 w 606368"/>
                        <a:gd name="connsiteY22" fmla="*/ 340027 h 415207"/>
                        <a:gd name="connsiteX23" fmla="*/ 508696 w 606368"/>
                        <a:gd name="connsiteY23" fmla="*/ 57845 h 415207"/>
                        <a:gd name="connsiteX24" fmla="*/ 82817 w 606368"/>
                        <a:gd name="connsiteY24" fmla="*/ 0 h 415207"/>
                        <a:gd name="connsiteX25" fmla="*/ 524108 w 606368"/>
                        <a:gd name="connsiteY25" fmla="*/ 0 h 415207"/>
                        <a:gd name="connsiteX26" fmla="*/ 566445 w 606368"/>
                        <a:gd name="connsiteY26" fmla="*/ 42272 h 415207"/>
                        <a:gd name="connsiteX27" fmla="*/ 566445 w 606368"/>
                        <a:gd name="connsiteY27" fmla="*/ 340027 h 415207"/>
                        <a:gd name="connsiteX28" fmla="*/ 568302 w 606368"/>
                        <a:gd name="connsiteY28" fmla="*/ 340027 h 415207"/>
                        <a:gd name="connsiteX29" fmla="*/ 606368 w 606368"/>
                        <a:gd name="connsiteY29" fmla="*/ 340027 h 415207"/>
                        <a:gd name="connsiteX30" fmla="*/ 606368 w 606368"/>
                        <a:gd name="connsiteY30" fmla="*/ 368579 h 415207"/>
                        <a:gd name="connsiteX31" fmla="*/ 558460 w 606368"/>
                        <a:gd name="connsiteY31" fmla="*/ 415207 h 415207"/>
                        <a:gd name="connsiteX32" fmla="*/ 513616 w 606368"/>
                        <a:gd name="connsiteY32" fmla="*/ 415207 h 415207"/>
                        <a:gd name="connsiteX33" fmla="*/ 91452 w 606368"/>
                        <a:gd name="connsiteY33" fmla="*/ 415207 h 415207"/>
                        <a:gd name="connsiteX34" fmla="*/ 46701 w 606368"/>
                        <a:gd name="connsiteY34" fmla="*/ 415207 h 415207"/>
                        <a:gd name="connsiteX35" fmla="*/ 0 w 606368"/>
                        <a:gd name="connsiteY35" fmla="*/ 368579 h 415207"/>
                        <a:gd name="connsiteX36" fmla="*/ 0 w 606368"/>
                        <a:gd name="connsiteY36" fmla="*/ 340027 h 415207"/>
                        <a:gd name="connsiteX37" fmla="*/ 37973 w 606368"/>
                        <a:gd name="connsiteY37" fmla="*/ 340027 h 415207"/>
                        <a:gd name="connsiteX38" fmla="*/ 40480 w 606368"/>
                        <a:gd name="connsiteY38" fmla="*/ 340027 h 415207"/>
                        <a:gd name="connsiteX39" fmla="*/ 40480 w 606368"/>
                        <a:gd name="connsiteY39" fmla="*/ 42272 h 415207"/>
                        <a:gd name="connsiteX40" fmla="*/ 82817 w 606368"/>
                        <a:gd name="connsiteY40" fmla="*/ 0 h 41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368" h="415207">
                          <a:moveTo>
                            <a:pt x="337989" y="156075"/>
                          </a:moveTo>
                          <a:lnTo>
                            <a:pt x="289432" y="204570"/>
                          </a:lnTo>
                          <a:lnTo>
                            <a:pt x="268913" y="183985"/>
                          </a:lnTo>
                          <a:lnTo>
                            <a:pt x="247095" y="205127"/>
                          </a:lnTo>
                          <a:lnTo>
                            <a:pt x="268263" y="225711"/>
                          </a:lnTo>
                          <a:lnTo>
                            <a:pt x="289432" y="246853"/>
                          </a:lnTo>
                          <a:lnTo>
                            <a:pt x="310600" y="225711"/>
                          </a:lnTo>
                          <a:lnTo>
                            <a:pt x="359158" y="177217"/>
                          </a:lnTo>
                          <a:close/>
                          <a:moveTo>
                            <a:pt x="303173" y="92652"/>
                          </a:moveTo>
                          <a:cubicBezTo>
                            <a:pt x="362964" y="92652"/>
                            <a:pt x="412172" y="141147"/>
                            <a:pt x="412172" y="201418"/>
                          </a:cubicBezTo>
                          <a:cubicBezTo>
                            <a:pt x="412172" y="261132"/>
                            <a:pt x="363614" y="310276"/>
                            <a:pt x="303173" y="310276"/>
                          </a:cubicBezTo>
                          <a:cubicBezTo>
                            <a:pt x="242824" y="310276"/>
                            <a:pt x="194266" y="261039"/>
                            <a:pt x="194266" y="201418"/>
                          </a:cubicBezTo>
                          <a:cubicBezTo>
                            <a:pt x="194266" y="141703"/>
                            <a:pt x="242824" y="92652"/>
                            <a:pt x="303173" y="92652"/>
                          </a:cubicBezTo>
                          <a:close/>
                          <a:moveTo>
                            <a:pt x="98322" y="57845"/>
                          </a:moveTo>
                          <a:lnTo>
                            <a:pt x="98322" y="340027"/>
                          </a:lnTo>
                          <a:lnTo>
                            <a:pt x="246502" y="340027"/>
                          </a:lnTo>
                          <a:lnTo>
                            <a:pt x="246502" y="343086"/>
                          </a:lnTo>
                          <a:cubicBezTo>
                            <a:pt x="246502" y="351892"/>
                            <a:pt x="254023" y="359308"/>
                            <a:pt x="262657" y="359308"/>
                          </a:cubicBezTo>
                          <a:lnTo>
                            <a:pt x="343618" y="359308"/>
                          </a:lnTo>
                          <a:cubicBezTo>
                            <a:pt x="352438" y="359308"/>
                            <a:pt x="359866" y="351800"/>
                            <a:pt x="359866" y="343086"/>
                          </a:cubicBezTo>
                          <a:lnTo>
                            <a:pt x="359866" y="340027"/>
                          </a:lnTo>
                          <a:lnTo>
                            <a:pt x="508046" y="340027"/>
                          </a:lnTo>
                          <a:lnTo>
                            <a:pt x="508696" y="340027"/>
                          </a:lnTo>
                          <a:lnTo>
                            <a:pt x="508696" y="57845"/>
                          </a:lnTo>
                          <a:close/>
                          <a:moveTo>
                            <a:pt x="82817" y="0"/>
                          </a:moveTo>
                          <a:lnTo>
                            <a:pt x="524108" y="0"/>
                          </a:lnTo>
                          <a:cubicBezTo>
                            <a:pt x="547133" y="0"/>
                            <a:pt x="566445" y="18633"/>
                            <a:pt x="566445" y="42272"/>
                          </a:cubicBezTo>
                          <a:lnTo>
                            <a:pt x="566445" y="340027"/>
                          </a:lnTo>
                          <a:lnTo>
                            <a:pt x="568302" y="340027"/>
                          </a:lnTo>
                          <a:lnTo>
                            <a:pt x="606368" y="340027"/>
                          </a:lnTo>
                          <a:lnTo>
                            <a:pt x="606368" y="368579"/>
                          </a:lnTo>
                          <a:cubicBezTo>
                            <a:pt x="606368" y="394071"/>
                            <a:pt x="585199" y="415207"/>
                            <a:pt x="558460" y="415207"/>
                          </a:cubicBezTo>
                          <a:lnTo>
                            <a:pt x="513616" y="415207"/>
                          </a:lnTo>
                          <a:lnTo>
                            <a:pt x="91452" y="415207"/>
                          </a:lnTo>
                          <a:lnTo>
                            <a:pt x="46701" y="415207"/>
                          </a:lnTo>
                          <a:cubicBezTo>
                            <a:pt x="21169" y="415207"/>
                            <a:pt x="0" y="394627"/>
                            <a:pt x="0" y="368579"/>
                          </a:cubicBezTo>
                          <a:lnTo>
                            <a:pt x="0" y="340027"/>
                          </a:lnTo>
                          <a:lnTo>
                            <a:pt x="37973" y="340027"/>
                          </a:lnTo>
                          <a:lnTo>
                            <a:pt x="40480" y="340027"/>
                          </a:lnTo>
                          <a:lnTo>
                            <a:pt x="40480" y="42272"/>
                          </a:lnTo>
                          <a:cubicBezTo>
                            <a:pt x="40480" y="19282"/>
                            <a:pt x="59142" y="0"/>
                            <a:pt x="8281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grpSp>
              <p:nvGrpSpPr>
                <p:cNvPr id="25" name="íSḻîďê"/>
                <p:cNvGrpSpPr/>
                <p:nvPr/>
              </p:nvGrpSpPr>
              <p:grpSpPr>
                <a:xfrm>
                  <a:off x="4944862" y="4118384"/>
                  <a:ext cx="3779036" cy="1243396"/>
                  <a:chOff x="4944862" y="4235926"/>
                  <a:chExt cx="3779036" cy="1243396"/>
                </a:xfrm>
              </p:grpSpPr>
              <p:grpSp>
                <p:nvGrpSpPr>
                  <p:cNvPr id="26" name="ïSļíḍè"/>
                  <p:cNvGrpSpPr/>
                  <p:nvPr/>
                </p:nvGrpSpPr>
                <p:grpSpPr>
                  <a:xfrm>
                    <a:off x="4944862" y="4235926"/>
                    <a:ext cx="2996046" cy="1243396"/>
                    <a:chOff x="4944862" y="4235926"/>
                    <a:chExt cx="2996046" cy="1243396"/>
                  </a:xfrm>
                </p:grpSpPr>
                <p:sp>
                  <p:nvSpPr>
                    <p:cNvPr id="30" name="íṧľíḓé"/>
                    <p:cNvSpPr/>
                    <p:nvPr/>
                  </p:nvSpPr>
                  <p:spPr bwMode="auto">
                    <a:xfrm>
                      <a:off x="4944862" y="4825436"/>
                      <a:ext cx="2996046" cy="65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1" name="íšlîďé"/>
                    <p:cNvSpPr txBox="1"/>
                    <p:nvPr/>
                  </p:nvSpPr>
                  <p:spPr bwMode="auto">
                    <a:xfrm>
                      <a:off x="4944862" y="4235926"/>
                      <a:ext cx="2996046" cy="58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solidFill>
                            <a:srgbClr val="4F869A"/>
                          </a:solidFill>
                          <a:latin typeface="义启粗黑体" panose="02000800000000000000" pitchFamily="2" charset="-128"/>
                          <a:ea typeface="义启粗黑体" panose="02000800000000000000" pitchFamily="2" charset="-128"/>
                        </a:rPr>
                        <a:t>输入标题</a:t>
                      </a:r>
                      <a:endParaRPr lang="zh-CN" altLang="en-US" sz="2400" b="1" dirty="0">
                        <a:solidFill>
                          <a:srgbClr val="4F869A"/>
                        </a:solidFill>
                        <a:latin typeface="义启粗黑体" panose="02000800000000000000" pitchFamily="2" charset="-128"/>
                        <a:ea typeface="义启粗黑体" panose="02000800000000000000" pitchFamily="2" charset="-128"/>
                      </a:endParaRPr>
                    </a:p>
                  </p:txBody>
                </p:sp>
              </p:grpSp>
              <p:grpSp>
                <p:nvGrpSpPr>
                  <p:cNvPr id="27" name="îSľîḓe"/>
                  <p:cNvGrpSpPr/>
                  <p:nvPr/>
                </p:nvGrpSpPr>
                <p:grpSpPr>
                  <a:xfrm>
                    <a:off x="8134388" y="4589520"/>
                    <a:ext cx="589510" cy="589510"/>
                    <a:chOff x="8134388" y="4589520"/>
                    <a:chExt cx="589510" cy="589510"/>
                  </a:xfrm>
                </p:grpSpPr>
                <p:sp>
                  <p:nvSpPr>
                    <p:cNvPr id="28" name="ï$ḻiḋè"/>
                    <p:cNvSpPr/>
                    <p:nvPr/>
                  </p:nvSpPr>
                  <p:spPr>
                    <a:xfrm>
                      <a:off x="8134388" y="4589520"/>
                      <a:ext cx="589510" cy="589510"/>
                    </a:xfrm>
                    <a:prstGeom prst="ellipse">
                      <a:avLst/>
                    </a:prstGeom>
                    <a:solidFill>
                      <a:srgbClr val="4F869A"/>
                    </a:solid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9" name="îṡļïḑé"/>
                    <p:cNvSpPr/>
                    <p:nvPr/>
                  </p:nvSpPr>
                  <p:spPr bwMode="auto">
                    <a:xfrm>
                      <a:off x="8271479" y="4742407"/>
                      <a:ext cx="315328" cy="283738"/>
                    </a:xfrm>
                    <a:custGeom>
                      <a:avLst/>
                      <a:gdLst>
                        <a:gd name="connsiteX0" fmla="*/ 465730 w 609191"/>
                        <a:gd name="connsiteY0" fmla="*/ 360460 h 548159"/>
                        <a:gd name="connsiteX1" fmla="*/ 465730 w 609191"/>
                        <a:gd name="connsiteY1" fmla="*/ 404898 h 548159"/>
                        <a:gd name="connsiteX2" fmla="*/ 421230 w 609191"/>
                        <a:gd name="connsiteY2" fmla="*/ 404898 h 548159"/>
                        <a:gd name="connsiteX3" fmla="*/ 421230 w 609191"/>
                        <a:gd name="connsiteY3" fmla="*/ 439197 h 548159"/>
                        <a:gd name="connsiteX4" fmla="*/ 465730 w 609191"/>
                        <a:gd name="connsiteY4" fmla="*/ 439197 h 548159"/>
                        <a:gd name="connsiteX5" fmla="*/ 465730 w 609191"/>
                        <a:gd name="connsiteY5" fmla="*/ 483635 h 548159"/>
                        <a:gd name="connsiteX6" fmla="*/ 499982 w 609191"/>
                        <a:gd name="connsiteY6" fmla="*/ 483635 h 548159"/>
                        <a:gd name="connsiteX7" fmla="*/ 499982 w 609191"/>
                        <a:gd name="connsiteY7" fmla="*/ 439197 h 548159"/>
                        <a:gd name="connsiteX8" fmla="*/ 544577 w 609191"/>
                        <a:gd name="connsiteY8" fmla="*/ 439197 h 548159"/>
                        <a:gd name="connsiteX9" fmla="*/ 544577 w 609191"/>
                        <a:gd name="connsiteY9" fmla="*/ 404898 h 548159"/>
                        <a:gd name="connsiteX10" fmla="*/ 499982 w 609191"/>
                        <a:gd name="connsiteY10" fmla="*/ 404898 h 548159"/>
                        <a:gd name="connsiteX11" fmla="*/ 499982 w 609191"/>
                        <a:gd name="connsiteY11" fmla="*/ 360460 h 548159"/>
                        <a:gd name="connsiteX12" fmla="*/ 482809 w 609191"/>
                        <a:gd name="connsiteY12" fmla="*/ 295746 h 548159"/>
                        <a:gd name="connsiteX13" fmla="*/ 609191 w 609191"/>
                        <a:gd name="connsiteY13" fmla="*/ 421953 h 548159"/>
                        <a:gd name="connsiteX14" fmla="*/ 482809 w 609191"/>
                        <a:gd name="connsiteY14" fmla="*/ 548159 h 548159"/>
                        <a:gd name="connsiteX15" fmla="*/ 356426 w 609191"/>
                        <a:gd name="connsiteY15" fmla="*/ 421953 h 548159"/>
                        <a:gd name="connsiteX16" fmla="*/ 482809 w 609191"/>
                        <a:gd name="connsiteY16" fmla="*/ 295746 h 548159"/>
                        <a:gd name="connsiteX17" fmla="*/ 256102 w 609191"/>
                        <a:gd name="connsiteY17" fmla="*/ 446 h 548159"/>
                        <a:gd name="connsiteX18" fmla="*/ 318064 w 609191"/>
                        <a:gd name="connsiteY18" fmla="*/ 13618 h 548159"/>
                        <a:gd name="connsiteX19" fmla="*/ 348333 w 609191"/>
                        <a:gd name="connsiteY19" fmla="*/ 41667 h 548159"/>
                        <a:gd name="connsiteX20" fmla="*/ 381544 w 609191"/>
                        <a:gd name="connsiteY20" fmla="*/ 146945 h 548159"/>
                        <a:gd name="connsiteX21" fmla="*/ 379267 w 609191"/>
                        <a:gd name="connsiteY21" fmla="*/ 156232 h 548159"/>
                        <a:gd name="connsiteX22" fmla="*/ 388186 w 609191"/>
                        <a:gd name="connsiteY22" fmla="*/ 200485 h 548159"/>
                        <a:gd name="connsiteX23" fmla="*/ 366742 w 609191"/>
                        <a:gd name="connsiteY23" fmla="*/ 237725 h 548159"/>
                        <a:gd name="connsiteX24" fmla="*/ 351749 w 609191"/>
                        <a:gd name="connsiteY24" fmla="*/ 278851 h 548159"/>
                        <a:gd name="connsiteX25" fmla="*/ 351749 w 609191"/>
                        <a:gd name="connsiteY25" fmla="*/ 322915 h 548159"/>
                        <a:gd name="connsiteX26" fmla="*/ 317969 w 609191"/>
                        <a:gd name="connsiteY26" fmla="*/ 422507 h 548159"/>
                        <a:gd name="connsiteX27" fmla="*/ 376800 w 609191"/>
                        <a:gd name="connsiteY27" fmla="*/ 548159 h 548159"/>
                        <a:gd name="connsiteX28" fmla="*/ 26853 w 609191"/>
                        <a:gd name="connsiteY28" fmla="*/ 548159 h 548159"/>
                        <a:gd name="connsiteX29" fmla="*/ 0 w 609191"/>
                        <a:gd name="connsiteY29" fmla="*/ 521437 h 548159"/>
                        <a:gd name="connsiteX30" fmla="*/ 0 w 609191"/>
                        <a:gd name="connsiteY30" fmla="*/ 473867 h 548159"/>
                        <a:gd name="connsiteX31" fmla="*/ 19452 w 609191"/>
                        <a:gd name="connsiteY31" fmla="*/ 433120 h 548159"/>
                        <a:gd name="connsiteX32" fmla="*/ 173740 w 609191"/>
                        <a:gd name="connsiteY32" fmla="*/ 334286 h 548159"/>
                        <a:gd name="connsiteX33" fmla="*/ 176586 w 609191"/>
                        <a:gd name="connsiteY33" fmla="*/ 330021 h 548159"/>
                        <a:gd name="connsiteX34" fmla="*/ 176586 w 609191"/>
                        <a:gd name="connsiteY34" fmla="*/ 278851 h 548159"/>
                        <a:gd name="connsiteX35" fmla="*/ 161594 w 609191"/>
                        <a:gd name="connsiteY35" fmla="*/ 237725 h 548159"/>
                        <a:gd name="connsiteX36" fmla="*/ 140149 w 609191"/>
                        <a:gd name="connsiteY36" fmla="*/ 200485 h 548159"/>
                        <a:gd name="connsiteX37" fmla="*/ 148499 w 609191"/>
                        <a:gd name="connsiteY37" fmla="*/ 156232 h 548159"/>
                        <a:gd name="connsiteX38" fmla="*/ 146222 w 609191"/>
                        <a:gd name="connsiteY38" fmla="*/ 146756 h 548159"/>
                        <a:gd name="connsiteX39" fmla="*/ 146032 w 609191"/>
                        <a:gd name="connsiteY39" fmla="*/ 95111 h 548159"/>
                        <a:gd name="connsiteX40" fmla="*/ 176207 w 609191"/>
                        <a:gd name="connsiteY40" fmla="*/ 42141 h 548159"/>
                        <a:gd name="connsiteX41" fmla="*/ 204199 w 609191"/>
                        <a:gd name="connsiteY41" fmla="*/ 19019 h 548159"/>
                        <a:gd name="connsiteX42" fmla="*/ 231431 w 609191"/>
                        <a:gd name="connsiteY42" fmla="*/ 5184 h 548159"/>
                        <a:gd name="connsiteX43" fmla="*/ 256102 w 609191"/>
                        <a:gd name="connsiteY43" fmla="*/ 446 h 54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9191" h="548159">
                          <a:moveTo>
                            <a:pt x="465730" y="360460"/>
                          </a:moveTo>
                          <a:lnTo>
                            <a:pt x="465730" y="404898"/>
                          </a:lnTo>
                          <a:lnTo>
                            <a:pt x="421230" y="404898"/>
                          </a:lnTo>
                          <a:lnTo>
                            <a:pt x="421230" y="439197"/>
                          </a:lnTo>
                          <a:lnTo>
                            <a:pt x="465730" y="439197"/>
                          </a:lnTo>
                          <a:lnTo>
                            <a:pt x="465730" y="483635"/>
                          </a:lnTo>
                          <a:lnTo>
                            <a:pt x="499982" y="483635"/>
                          </a:lnTo>
                          <a:lnTo>
                            <a:pt x="499982" y="439197"/>
                          </a:lnTo>
                          <a:lnTo>
                            <a:pt x="544577" y="439197"/>
                          </a:lnTo>
                          <a:lnTo>
                            <a:pt x="544577" y="404898"/>
                          </a:lnTo>
                          <a:lnTo>
                            <a:pt x="499982" y="404898"/>
                          </a:lnTo>
                          <a:lnTo>
                            <a:pt x="499982" y="360460"/>
                          </a:lnTo>
                          <a:close/>
                          <a:moveTo>
                            <a:pt x="482809" y="295746"/>
                          </a:moveTo>
                          <a:cubicBezTo>
                            <a:pt x="552642" y="295746"/>
                            <a:pt x="609191" y="352217"/>
                            <a:pt x="609191" y="421953"/>
                          </a:cubicBezTo>
                          <a:cubicBezTo>
                            <a:pt x="609191" y="491688"/>
                            <a:pt x="552642" y="548159"/>
                            <a:pt x="482809" y="548159"/>
                          </a:cubicBezTo>
                          <a:cubicBezTo>
                            <a:pt x="413071" y="548159"/>
                            <a:pt x="356426" y="491688"/>
                            <a:pt x="356426" y="421953"/>
                          </a:cubicBezTo>
                          <a:cubicBezTo>
                            <a:pt x="356426" y="352217"/>
                            <a:pt x="412976" y="295746"/>
                            <a:pt x="482809" y="295746"/>
                          </a:cubicBezTo>
                          <a:close/>
                          <a:moveTo>
                            <a:pt x="256102" y="446"/>
                          </a:moveTo>
                          <a:cubicBezTo>
                            <a:pt x="283050" y="-1828"/>
                            <a:pt x="303356" y="4900"/>
                            <a:pt x="318064" y="13618"/>
                          </a:cubicBezTo>
                          <a:cubicBezTo>
                            <a:pt x="339983" y="25747"/>
                            <a:pt x="348333" y="41667"/>
                            <a:pt x="348333" y="41667"/>
                          </a:cubicBezTo>
                          <a:cubicBezTo>
                            <a:pt x="348333" y="41667"/>
                            <a:pt x="398434" y="45173"/>
                            <a:pt x="381544" y="146945"/>
                          </a:cubicBezTo>
                          <a:cubicBezTo>
                            <a:pt x="380975" y="149978"/>
                            <a:pt x="380216" y="153105"/>
                            <a:pt x="379267" y="156232"/>
                          </a:cubicBezTo>
                          <a:cubicBezTo>
                            <a:pt x="388946" y="156232"/>
                            <a:pt x="398624" y="163623"/>
                            <a:pt x="388186" y="200485"/>
                          </a:cubicBezTo>
                          <a:cubicBezTo>
                            <a:pt x="380026" y="229292"/>
                            <a:pt x="372435" y="237251"/>
                            <a:pt x="366742" y="237725"/>
                          </a:cubicBezTo>
                          <a:cubicBezTo>
                            <a:pt x="364749" y="250802"/>
                            <a:pt x="359530" y="265206"/>
                            <a:pt x="351749" y="278851"/>
                          </a:cubicBezTo>
                          <a:lnTo>
                            <a:pt x="351749" y="322915"/>
                          </a:lnTo>
                          <a:cubicBezTo>
                            <a:pt x="330589" y="350584"/>
                            <a:pt x="317969" y="385077"/>
                            <a:pt x="317969" y="422507"/>
                          </a:cubicBezTo>
                          <a:cubicBezTo>
                            <a:pt x="317969" y="472920"/>
                            <a:pt x="340837" y="518120"/>
                            <a:pt x="376800" y="548159"/>
                          </a:cubicBezTo>
                          <a:lnTo>
                            <a:pt x="26853" y="548159"/>
                          </a:lnTo>
                          <a:cubicBezTo>
                            <a:pt x="12051" y="548159"/>
                            <a:pt x="0" y="536219"/>
                            <a:pt x="0" y="521437"/>
                          </a:cubicBezTo>
                          <a:lnTo>
                            <a:pt x="0" y="473867"/>
                          </a:lnTo>
                          <a:cubicBezTo>
                            <a:pt x="0" y="458137"/>
                            <a:pt x="7211" y="443070"/>
                            <a:pt x="19452" y="433120"/>
                          </a:cubicBezTo>
                          <a:cubicBezTo>
                            <a:pt x="86633" y="377970"/>
                            <a:pt x="159032" y="341487"/>
                            <a:pt x="173740" y="334286"/>
                          </a:cubicBezTo>
                          <a:cubicBezTo>
                            <a:pt x="175353" y="333528"/>
                            <a:pt x="176396" y="331917"/>
                            <a:pt x="176586" y="330021"/>
                          </a:cubicBezTo>
                          <a:lnTo>
                            <a:pt x="176586" y="278851"/>
                          </a:lnTo>
                          <a:cubicBezTo>
                            <a:pt x="168616" y="265206"/>
                            <a:pt x="163587" y="250802"/>
                            <a:pt x="161594" y="237725"/>
                          </a:cubicBezTo>
                          <a:cubicBezTo>
                            <a:pt x="155901" y="237251"/>
                            <a:pt x="148310" y="229197"/>
                            <a:pt x="140149" y="200485"/>
                          </a:cubicBezTo>
                          <a:cubicBezTo>
                            <a:pt x="129806" y="164192"/>
                            <a:pt x="139200" y="156516"/>
                            <a:pt x="148499" y="156232"/>
                          </a:cubicBezTo>
                          <a:cubicBezTo>
                            <a:pt x="147645" y="153105"/>
                            <a:pt x="146886" y="149978"/>
                            <a:pt x="146222" y="146756"/>
                          </a:cubicBezTo>
                          <a:cubicBezTo>
                            <a:pt x="142711" y="128467"/>
                            <a:pt x="141667" y="111410"/>
                            <a:pt x="146032" y="95111"/>
                          </a:cubicBezTo>
                          <a:cubicBezTo>
                            <a:pt x="151061" y="73222"/>
                            <a:pt x="162922" y="55691"/>
                            <a:pt x="176207" y="42141"/>
                          </a:cubicBezTo>
                          <a:cubicBezTo>
                            <a:pt x="184557" y="33233"/>
                            <a:pt x="194046" y="25463"/>
                            <a:pt x="204199" y="19019"/>
                          </a:cubicBezTo>
                          <a:cubicBezTo>
                            <a:pt x="212454" y="13334"/>
                            <a:pt x="221563" y="8406"/>
                            <a:pt x="231431" y="5184"/>
                          </a:cubicBezTo>
                          <a:cubicBezTo>
                            <a:pt x="239117" y="2626"/>
                            <a:pt x="247373" y="825"/>
                            <a:pt x="256102" y="446"/>
                          </a:cubicBezTo>
                          <a:close/>
                        </a:path>
                      </a:pathLst>
                    </a:custGeom>
                    <a:solidFill>
                      <a:schemeClr val="bg1"/>
                    </a:solidFill>
                    <a:ln>
                      <a:noFill/>
                    </a:ln>
                  </p:spPr>
                  <p:txBody>
                    <a:bodyPr wrap="square" lIns="91440" tIns="45720" rIns="91440" bIns="45720">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grpSp>
          <p:grpSp>
            <p:nvGrpSpPr>
              <p:cNvPr id="14" name="îṡļidê"/>
              <p:cNvGrpSpPr/>
              <p:nvPr/>
            </p:nvGrpSpPr>
            <p:grpSpPr>
              <a:xfrm>
                <a:off x="9704298" y="2858900"/>
                <a:ext cx="1559300" cy="1559300"/>
                <a:chOff x="9571133" y="2858900"/>
                <a:chExt cx="1559300" cy="1559300"/>
              </a:xfrm>
            </p:grpSpPr>
            <p:sp>
              <p:nvSpPr>
                <p:cNvPr id="19" name="îS1îḍê"/>
                <p:cNvSpPr/>
                <p:nvPr/>
              </p:nvSpPr>
              <p:spPr>
                <a:xfrm>
                  <a:off x="9571133" y="2858900"/>
                  <a:ext cx="1559300" cy="1559300"/>
                </a:xfrm>
                <a:prstGeom prst="ellipse">
                  <a:avLst/>
                </a:prstGeom>
                <a:solidFill>
                  <a:srgbClr val="D5DEE2"/>
                </a:solid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0" name="ï$ļîḋé"/>
                <p:cNvSpPr/>
                <p:nvPr/>
              </p:nvSpPr>
              <p:spPr>
                <a:xfrm>
                  <a:off x="9681845" y="2914256"/>
                  <a:ext cx="1448588" cy="1448588"/>
                </a:xfrm>
                <a:prstGeom prst="ellipse">
                  <a:avLst/>
                </a:prstGeom>
                <a:solidFill>
                  <a:srgbClr val="DE8484">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2800" b="1" i="1" dirty="0">
                      <a:solidFill>
                        <a:schemeClr val="tx1">
                          <a:lumMod val="65000"/>
                          <a:lumOff val="35000"/>
                        </a:schemeClr>
                      </a:solidFill>
                      <a:latin typeface="义启粗黑体" panose="02000800000000000000" pitchFamily="2" charset="-128"/>
                      <a:ea typeface="义启粗黑体" panose="02000800000000000000" pitchFamily="2" charset="-128"/>
                    </a:rPr>
                    <a:t>Text</a:t>
                  </a:r>
                  <a:endParaRPr lang="zh-CN" altLang="en-US" sz="2800" b="1" i="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cxnSp>
            <p:nvCxnSpPr>
              <p:cNvPr id="16" name="直接连接符 15"/>
              <p:cNvCxnSpPr>
                <a:stCxn id="19" idx="1"/>
                <a:endCxn id="34" idx="6"/>
              </p:cNvCxnSpPr>
              <p:nvPr/>
            </p:nvCxnSpPr>
            <p:spPr>
              <a:xfrm flipH="1" flipV="1">
                <a:off x="8832259" y="2395152"/>
                <a:ext cx="1100393" cy="69210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9" idx="3"/>
                <a:endCxn id="28" idx="7"/>
              </p:cNvCxnSpPr>
              <p:nvPr/>
            </p:nvCxnSpPr>
            <p:spPr>
              <a:xfrm flipH="1">
                <a:off x="8770731" y="4189846"/>
                <a:ext cx="1161921" cy="48367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43" idx="6"/>
                <a:endCxn id="19" idx="2"/>
              </p:cNvCxnSpPr>
              <p:nvPr/>
            </p:nvCxnSpPr>
            <p:spPr>
              <a:xfrm>
                <a:off x="8857063" y="3638550"/>
                <a:ext cx="84723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49" name="组合 48"/>
          <p:cNvGrpSpPr/>
          <p:nvPr/>
        </p:nvGrpSpPr>
        <p:grpSpPr>
          <a:xfrm>
            <a:off x="306615" y="4857298"/>
            <a:ext cx="1701218" cy="1869550"/>
            <a:chOff x="10278130" y="-165253"/>
            <a:chExt cx="1701218" cy="1869550"/>
          </a:xfrm>
        </p:grpSpPr>
        <p:sp>
          <p:nvSpPr>
            <p:cNvPr id="51" name="菱形 50"/>
            <p:cNvSpPr/>
            <p:nvPr/>
          </p:nvSpPr>
          <p:spPr>
            <a:xfrm>
              <a:off x="11121654" y="474918"/>
              <a:ext cx="857694" cy="857694"/>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菱形 53"/>
            <p:cNvSpPr/>
            <p:nvPr/>
          </p:nvSpPr>
          <p:spPr>
            <a:xfrm>
              <a:off x="10565212" y="1012294"/>
              <a:ext cx="692003" cy="692003"/>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菱形 55"/>
            <p:cNvSpPr/>
            <p:nvPr/>
          </p:nvSpPr>
          <p:spPr>
            <a:xfrm>
              <a:off x="11425892" y="-86446"/>
              <a:ext cx="467833" cy="467833"/>
            </a:xfrm>
            <a:prstGeom prst="diamond">
              <a:avLst/>
            </a:prstGeom>
            <a:solidFill>
              <a:srgbClr val="51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a:off x="10278130" y="-165253"/>
              <a:ext cx="979085" cy="979085"/>
            </a:xfrm>
            <a:prstGeom prst="diamond">
              <a:avLst/>
            </a:prstGeom>
            <a:solidFill>
              <a:srgbClr val="E0E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1000" fill="hold"/>
                                        <p:tgtEl>
                                          <p:spTgt spid="49"/>
                                        </p:tgtEl>
                                        <p:attrNameLst>
                                          <p:attrName>ppt_w</p:attrName>
                                        </p:attrNameLst>
                                      </p:cBhvr>
                                      <p:tavLst>
                                        <p:tav tm="0">
                                          <p:val>
                                            <p:fltVal val="0"/>
                                          </p:val>
                                        </p:tav>
                                        <p:tav tm="100000">
                                          <p:val>
                                            <p:strVal val="#ppt_w"/>
                                          </p:val>
                                        </p:tav>
                                      </p:tavLst>
                                    </p:anim>
                                    <p:anim calcmode="lin" valueType="num">
                                      <p:cBhvr>
                                        <p:cTn id="8" dur="1000" fill="hold"/>
                                        <p:tgtEl>
                                          <p:spTgt spid="49"/>
                                        </p:tgtEl>
                                        <p:attrNameLst>
                                          <p:attrName>ppt_h</p:attrName>
                                        </p:attrNameLst>
                                      </p:cBhvr>
                                      <p:tavLst>
                                        <p:tav tm="0">
                                          <p:val>
                                            <p:fltVal val="0"/>
                                          </p:val>
                                        </p:tav>
                                        <p:tav tm="100000">
                                          <p:val>
                                            <p:strVal val="#ppt_h"/>
                                          </p:val>
                                        </p:tav>
                                      </p:tavLst>
                                    </p:anim>
                                    <p:anim calcmode="lin" valueType="num">
                                      <p:cBhvr>
                                        <p:cTn id="9" dur="1000" fill="hold"/>
                                        <p:tgtEl>
                                          <p:spTgt spid="49"/>
                                        </p:tgtEl>
                                        <p:attrNameLst>
                                          <p:attrName>style.rotation</p:attrName>
                                        </p:attrNameLst>
                                      </p:cBhvr>
                                      <p:tavLst>
                                        <p:tav tm="0">
                                          <p:val>
                                            <p:fltVal val="90"/>
                                          </p:val>
                                        </p:tav>
                                        <p:tav tm="100000">
                                          <p:val>
                                            <p:fltVal val="0"/>
                                          </p:val>
                                        </p:tav>
                                      </p:tavLst>
                                    </p:anim>
                                    <p:animEffect transition="in" filter="fade">
                                      <p:cBhvr>
                                        <p:cTn id="10" dur="1000"/>
                                        <p:tgtEl>
                                          <p:spTgt spid="49"/>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研究理论与思路</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nvGrpSpPr>
          <p:cNvPr id="3" name="组合 2"/>
          <p:cNvGrpSpPr/>
          <p:nvPr/>
        </p:nvGrpSpPr>
        <p:grpSpPr>
          <a:xfrm>
            <a:off x="1297527" y="1690496"/>
            <a:ext cx="3115420" cy="3115420"/>
            <a:chOff x="1297527" y="1690496"/>
            <a:chExt cx="3115420" cy="3115420"/>
          </a:xfrm>
        </p:grpSpPr>
        <p:sp>
          <p:nvSpPr>
            <p:cNvPr id="9" name="菱形 8"/>
            <p:cNvSpPr/>
            <p:nvPr/>
          </p:nvSpPr>
          <p:spPr>
            <a:xfrm>
              <a:off x="1297527" y="1690496"/>
              <a:ext cx="3115420" cy="3115420"/>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web-coding_16787"/>
            <p:cNvSpPr>
              <a:spLocks noChangeAspect="1"/>
            </p:cNvSpPr>
            <p:nvPr/>
          </p:nvSpPr>
          <p:spPr bwMode="auto">
            <a:xfrm>
              <a:off x="2601391" y="2242436"/>
              <a:ext cx="524582" cy="523723"/>
            </a:xfrm>
            <a:custGeom>
              <a:avLst/>
              <a:gdLst>
                <a:gd name="connsiteX0" fmla="*/ 380418 w 604181"/>
                <a:gd name="connsiteY0" fmla="*/ 268007 h 603193"/>
                <a:gd name="connsiteX1" fmla="*/ 519220 w 604181"/>
                <a:gd name="connsiteY1" fmla="*/ 339187 h 603193"/>
                <a:gd name="connsiteX2" fmla="*/ 519220 w 604181"/>
                <a:gd name="connsiteY2" fmla="*/ 355820 h 603193"/>
                <a:gd name="connsiteX3" fmla="*/ 380418 w 604181"/>
                <a:gd name="connsiteY3" fmla="*/ 426850 h 603193"/>
                <a:gd name="connsiteX4" fmla="*/ 380418 w 604181"/>
                <a:gd name="connsiteY4" fmla="*/ 406320 h 603193"/>
                <a:gd name="connsiteX5" fmla="*/ 498212 w 604181"/>
                <a:gd name="connsiteY5" fmla="*/ 347728 h 603193"/>
                <a:gd name="connsiteX6" fmla="*/ 498212 w 604181"/>
                <a:gd name="connsiteY6" fmla="*/ 347129 h 603193"/>
                <a:gd name="connsiteX7" fmla="*/ 380418 w 604181"/>
                <a:gd name="connsiteY7" fmla="*/ 288687 h 603193"/>
                <a:gd name="connsiteX8" fmla="*/ 216565 w 604181"/>
                <a:gd name="connsiteY8" fmla="*/ 268007 h 603193"/>
                <a:gd name="connsiteX9" fmla="*/ 216565 w 604181"/>
                <a:gd name="connsiteY9" fmla="*/ 288687 h 603193"/>
                <a:gd name="connsiteX10" fmla="*/ 99664 w 604181"/>
                <a:gd name="connsiteY10" fmla="*/ 347129 h 603193"/>
                <a:gd name="connsiteX11" fmla="*/ 99664 w 604181"/>
                <a:gd name="connsiteY11" fmla="*/ 347728 h 603193"/>
                <a:gd name="connsiteX12" fmla="*/ 216565 w 604181"/>
                <a:gd name="connsiteY12" fmla="*/ 406320 h 603193"/>
                <a:gd name="connsiteX13" fmla="*/ 216565 w 604181"/>
                <a:gd name="connsiteY13" fmla="*/ 426850 h 603193"/>
                <a:gd name="connsiteX14" fmla="*/ 77904 w 604181"/>
                <a:gd name="connsiteY14" fmla="*/ 355521 h 603193"/>
                <a:gd name="connsiteX15" fmla="*/ 77904 w 604181"/>
                <a:gd name="connsiteY15" fmla="*/ 339486 h 603193"/>
                <a:gd name="connsiteX16" fmla="*/ 338273 w 604181"/>
                <a:gd name="connsiteY16" fmla="*/ 222493 h 603193"/>
                <a:gd name="connsiteX17" fmla="*/ 358684 w 604181"/>
                <a:gd name="connsiteY17" fmla="*/ 222493 h 603193"/>
                <a:gd name="connsiteX18" fmla="*/ 253179 w 604181"/>
                <a:gd name="connsiteY18" fmla="*/ 482103 h 603193"/>
                <a:gd name="connsiteX19" fmla="*/ 233219 w 604181"/>
                <a:gd name="connsiteY19" fmla="*/ 482103 h 603193"/>
                <a:gd name="connsiteX20" fmla="*/ 28813 w 604181"/>
                <a:gd name="connsiteY20" fmla="*/ 128849 h 603193"/>
                <a:gd name="connsiteX21" fmla="*/ 28813 w 604181"/>
                <a:gd name="connsiteY21" fmla="*/ 557497 h 603193"/>
                <a:gd name="connsiteX22" fmla="*/ 45921 w 604181"/>
                <a:gd name="connsiteY22" fmla="*/ 574427 h 603193"/>
                <a:gd name="connsiteX23" fmla="*/ 558410 w 604181"/>
                <a:gd name="connsiteY23" fmla="*/ 574427 h 603193"/>
                <a:gd name="connsiteX24" fmla="*/ 575368 w 604181"/>
                <a:gd name="connsiteY24" fmla="*/ 557497 h 603193"/>
                <a:gd name="connsiteX25" fmla="*/ 575368 w 604181"/>
                <a:gd name="connsiteY25" fmla="*/ 128849 h 603193"/>
                <a:gd name="connsiteX26" fmla="*/ 502734 w 604181"/>
                <a:gd name="connsiteY26" fmla="*/ 43149 h 603193"/>
                <a:gd name="connsiteX27" fmla="*/ 502734 w 604181"/>
                <a:gd name="connsiteY27" fmla="*/ 77309 h 603193"/>
                <a:gd name="connsiteX28" fmla="*/ 537100 w 604181"/>
                <a:gd name="connsiteY28" fmla="*/ 77309 h 603193"/>
                <a:gd name="connsiteX29" fmla="*/ 537100 w 604181"/>
                <a:gd name="connsiteY29" fmla="*/ 43149 h 603193"/>
                <a:gd name="connsiteX30" fmla="*/ 423197 w 604181"/>
                <a:gd name="connsiteY30" fmla="*/ 43149 h 603193"/>
                <a:gd name="connsiteX31" fmla="*/ 423197 w 604181"/>
                <a:gd name="connsiteY31" fmla="*/ 77309 h 603193"/>
                <a:gd name="connsiteX32" fmla="*/ 457563 w 604181"/>
                <a:gd name="connsiteY32" fmla="*/ 77309 h 603193"/>
                <a:gd name="connsiteX33" fmla="*/ 457563 w 604181"/>
                <a:gd name="connsiteY33" fmla="*/ 43149 h 603193"/>
                <a:gd name="connsiteX34" fmla="*/ 45921 w 604181"/>
                <a:gd name="connsiteY34" fmla="*/ 0 h 603193"/>
                <a:gd name="connsiteX35" fmla="*/ 558410 w 604181"/>
                <a:gd name="connsiteY35" fmla="*/ 0 h 603193"/>
                <a:gd name="connsiteX36" fmla="*/ 604181 w 604181"/>
                <a:gd name="connsiteY36" fmla="*/ 45846 h 603193"/>
                <a:gd name="connsiteX37" fmla="*/ 604181 w 604181"/>
                <a:gd name="connsiteY37" fmla="*/ 557497 h 603193"/>
                <a:gd name="connsiteX38" fmla="*/ 558410 w 604181"/>
                <a:gd name="connsiteY38" fmla="*/ 603193 h 603193"/>
                <a:gd name="connsiteX39" fmla="*/ 45921 w 604181"/>
                <a:gd name="connsiteY39" fmla="*/ 603193 h 603193"/>
                <a:gd name="connsiteX40" fmla="*/ 0 w 604181"/>
                <a:gd name="connsiteY40" fmla="*/ 557497 h 603193"/>
                <a:gd name="connsiteX41" fmla="*/ 0 w 604181"/>
                <a:gd name="connsiteY41" fmla="*/ 45846 h 603193"/>
                <a:gd name="connsiteX42" fmla="*/ 45921 w 604181"/>
                <a:gd name="connsiteY42" fmla="*/ 0 h 60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4181" h="603193">
                  <a:moveTo>
                    <a:pt x="380418" y="268007"/>
                  </a:moveTo>
                  <a:lnTo>
                    <a:pt x="519220" y="339187"/>
                  </a:lnTo>
                  <a:lnTo>
                    <a:pt x="519220" y="355820"/>
                  </a:lnTo>
                  <a:lnTo>
                    <a:pt x="380418" y="426850"/>
                  </a:lnTo>
                  <a:lnTo>
                    <a:pt x="380418" y="406320"/>
                  </a:lnTo>
                  <a:lnTo>
                    <a:pt x="498212" y="347728"/>
                  </a:lnTo>
                  <a:lnTo>
                    <a:pt x="498212" y="347129"/>
                  </a:lnTo>
                  <a:lnTo>
                    <a:pt x="380418" y="288687"/>
                  </a:lnTo>
                  <a:close/>
                  <a:moveTo>
                    <a:pt x="216565" y="268007"/>
                  </a:moveTo>
                  <a:lnTo>
                    <a:pt x="216565" y="288687"/>
                  </a:lnTo>
                  <a:lnTo>
                    <a:pt x="99664" y="347129"/>
                  </a:lnTo>
                  <a:lnTo>
                    <a:pt x="99664" y="347728"/>
                  </a:lnTo>
                  <a:lnTo>
                    <a:pt x="216565" y="406320"/>
                  </a:lnTo>
                  <a:lnTo>
                    <a:pt x="216565" y="426850"/>
                  </a:lnTo>
                  <a:lnTo>
                    <a:pt x="77904" y="355521"/>
                  </a:lnTo>
                  <a:lnTo>
                    <a:pt x="77904" y="339486"/>
                  </a:lnTo>
                  <a:close/>
                  <a:moveTo>
                    <a:pt x="338273" y="222493"/>
                  </a:moveTo>
                  <a:lnTo>
                    <a:pt x="358684" y="222493"/>
                  </a:lnTo>
                  <a:lnTo>
                    <a:pt x="253179" y="482103"/>
                  </a:lnTo>
                  <a:lnTo>
                    <a:pt x="233219" y="482103"/>
                  </a:lnTo>
                  <a:close/>
                  <a:moveTo>
                    <a:pt x="28813" y="128849"/>
                  </a:moveTo>
                  <a:lnTo>
                    <a:pt x="28813" y="557497"/>
                  </a:lnTo>
                  <a:cubicBezTo>
                    <a:pt x="28813" y="566786"/>
                    <a:pt x="36467" y="574427"/>
                    <a:pt x="45921" y="574427"/>
                  </a:cubicBezTo>
                  <a:lnTo>
                    <a:pt x="558410" y="574427"/>
                  </a:lnTo>
                  <a:cubicBezTo>
                    <a:pt x="567714" y="574427"/>
                    <a:pt x="575368" y="566786"/>
                    <a:pt x="575368" y="557497"/>
                  </a:cubicBezTo>
                  <a:lnTo>
                    <a:pt x="575368" y="128849"/>
                  </a:lnTo>
                  <a:close/>
                  <a:moveTo>
                    <a:pt x="502734" y="43149"/>
                  </a:moveTo>
                  <a:lnTo>
                    <a:pt x="502734" y="77309"/>
                  </a:lnTo>
                  <a:lnTo>
                    <a:pt x="537100" y="77309"/>
                  </a:lnTo>
                  <a:lnTo>
                    <a:pt x="537100" y="43149"/>
                  </a:lnTo>
                  <a:close/>
                  <a:moveTo>
                    <a:pt x="423197" y="43149"/>
                  </a:moveTo>
                  <a:lnTo>
                    <a:pt x="423197" y="77309"/>
                  </a:lnTo>
                  <a:lnTo>
                    <a:pt x="457563" y="77309"/>
                  </a:lnTo>
                  <a:lnTo>
                    <a:pt x="457563" y="43149"/>
                  </a:lnTo>
                  <a:close/>
                  <a:moveTo>
                    <a:pt x="45921" y="0"/>
                  </a:moveTo>
                  <a:lnTo>
                    <a:pt x="558410" y="0"/>
                  </a:lnTo>
                  <a:cubicBezTo>
                    <a:pt x="583621" y="0"/>
                    <a:pt x="604181" y="20526"/>
                    <a:pt x="604181" y="45846"/>
                  </a:cubicBezTo>
                  <a:lnTo>
                    <a:pt x="604181" y="557497"/>
                  </a:lnTo>
                  <a:cubicBezTo>
                    <a:pt x="604181" y="582667"/>
                    <a:pt x="583621" y="603193"/>
                    <a:pt x="558410" y="603193"/>
                  </a:cubicBezTo>
                  <a:lnTo>
                    <a:pt x="45921" y="603193"/>
                  </a:lnTo>
                  <a:cubicBezTo>
                    <a:pt x="20560" y="603193"/>
                    <a:pt x="0" y="582667"/>
                    <a:pt x="0" y="557497"/>
                  </a:cubicBezTo>
                  <a:lnTo>
                    <a:pt x="0" y="45846"/>
                  </a:lnTo>
                  <a:cubicBezTo>
                    <a:pt x="0" y="20526"/>
                    <a:pt x="20560" y="0"/>
                    <a:pt x="45921" y="0"/>
                  </a:cubicBezTo>
                  <a:close/>
                </a:path>
              </a:pathLst>
            </a:custGeom>
            <a:solidFill>
              <a:schemeClr val="bg1"/>
            </a:solidFill>
            <a:ln>
              <a:noFill/>
            </a:ln>
          </p:spPr>
        </p:sp>
        <p:grpSp>
          <p:nvGrpSpPr>
            <p:cNvPr id="19" name="îṡľîḍé"/>
            <p:cNvGrpSpPr/>
            <p:nvPr/>
          </p:nvGrpSpPr>
          <p:grpSpPr>
            <a:xfrm>
              <a:off x="1645509" y="2861137"/>
              <a:ext cx="2436345" cy="1485765"/>
              <a:chOff x="759024" y="3667661"/>
              <a:chExt cx="2826776" cy="1723862"/>
            </a:xfrm>
          </p:grpSpPr>
          <p:sp>
            <p:nvSpPr>
              <p:cNvPr id="20" name="i$ļïḑè"/>
              <p:cNvSpPr txBox="1"/>
              <p:nvPr/>
            </p:nvSpPr>
            <p:spPr>
              <a:xfrm>
                <a:off x="759024" y="3667661"/>
                <a:ext cx="2826776" cy="537825"/>
              </a:xfrm>
              <a:prstGeom prst="rect">
                <a:avLst/>
              </a:prstGeom>
              <a:noFill/>
            </p:spPr>
            <p:txBody>
              <a:bodyPr wrap="none" lIns="90000" tIns="46800" rIns="90000" bIns="46800" rtlCol="0" anchor="b" anchorCtr="0">
                <a:normAutofit/>
              </a:bodyPr>
              <a:lstStyle/>
              <a:p>
                <a:pPr algn="ctr"/>
                <a:r>
                  <a:rPr lang="zh-CN" altLang="en-US" sz="2400" b="1" dirty="0">
                    <a:solidFill>
                      <a:schemeClr val="bg1"/>
                    </a:solidFill>
                    <a:latin typeface="义启粗黑体" panose="02000800000000000000" pitchFamily="2" charset="-128"/>
                    <a:ea typeface="义启粗黑体" panose="02000800000000000000" pitchFamily="2" charset="-128"/>
                  </a:rPr>
                  <a:t>输入标题</a:t>
                </a:r>
                <a:endParaRPr lang="en-US" altLang="zh-CN" sz="2400" b="1" dirty="0">
                  <a:solidFill>
                    <a:schemeClr val="bg1"/>
                  </a:solidFill>
                  <a:latin typeface="义启粗黑体" panose="02000800000000000000" pitchFamily="2" charset="-128"/>
                  <a:ea typeface="义启粗黑体" panose="02000800000000000000" pitchFamily="2" charset="-128"/>
                </a:endParaRPr>
              </a:p>
            </p:txBody>
          </p:sp>
          <p:sp>
            <p:nvSpPr>
              <p:cNvPr id="21" name="íŝ1íďe"/>
              <p:cNvSpPr txBox="1"/>
              <p:nvPr/>
            </p:nvSpPr>
            <p:spPr>
              <a:xfrm>
                <a:off x="1099395" y="4158900"/>
                <a:ext cx="2112970" cy="1232623"/>
              </a:xfrm>
              <a:prstGeom prst="rect">
                <a:avLst/>
              </a:prstGeom>
              <a:noFill/>
            </p:spPr>
            <p:txBody>
              <a:bodyPr wrap="square" lIns="90000" tIns="46800" rIns="90000" bIns="46800" rtlCol="0">
                <a:normAutofit fontScale="92500"/>
              </a:bodyPr>
              <a:lstStyle/>
              <a:p>
                <a:pPr algn="ctr">
                  <a:lnSpc>
                    <a:spcPct val="200000"/>
                  </a:lnSpc>
                </a:pPr>
                <a:r>
                  <a:rPr lang="zh-CN" altLang="en-US" sz="1200" dirty="0">
                    <a:solidFill>
                      <a:schemeClr val="bg1"/>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bg1"/>
                  </a:solidFill>
                  <a:latin typeface="义启粗黑体" panose="02000800000000000000" pitchFamily="2" charset="-128"/>
                  <a:ea typeface="义启粗黑体" panose="02000800000000000000" pitchFamily="2" charset="-128"/>
                </a:endParaRPr>
              </a:p>
            </p:txBody>
          </p:sp>
        </p:grpSp>
      </p:grpSp>
      <p:grpSp>
        <p:nvGrpSpPr>
          <p:cNvPr id="4" name="组合 3"/>
          <p:cNvGrpSpPr/>
          <p:nvPr/>
        </p:nvGrpSpPr>
        <p:grpSpPr>
          <a:xfrm>
            <a:off x="3622600" y="2907211"/>
            <a:ext cx="3115420" cy="3115420"/>
            <a:chOff x="3622600" y="2907211"/>
            <a:chExt cx="3115420" cy="3115420"/>
          </a:xfrm>
        </p:grpSpPr>
        <p:sp>
          <p:nvSpPr>
            <p:cNvPr id="10" name="菱形 9"/>
            <p:cNvSpPr/>
            <p:nvPr/>
          </p:nvSpPr>
          <p:spPr>
            <a:xfrm>
              <a:off x="3622600" y="2907211"/>
              <a:ext cx="3115420" cy="311542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column-with-rows-content-layout_43468"/>
            <p:cNvSpPr>
              <a:spLocks noChangeAspect="1"/>
            </p:cNvSpPr>
            <p:nvPr/>
          </p:nvSpPr>
          <p:spPr bwMode="auto">
            <a:xfrm>
              <a:off x="4918019" y="3463917"/>
              <a:ext cx="524582" cy="523862"/>
            </a:xfrm>
            <a:custGeom>
              <a:avLst/>
              <a:gdLst>
                <a:gd name="connsiteX0" fmla="*/ 320375 w 603265"/>
                <a:gd name="connsiteY0" fmla="*/ 466997 h 602437"/>
                <a:gd name="connsiteX1" fmla="*/ 516700 w 603265"/>
                <a:gd name="connsiteY1" fmla="*/ 466997 h 602437"/>
                <a:gd name="connsiteX2" fmla="*/ 516700 w 603265"/>
                <a:gd name="connsiteY2" fmla="*/ 516078 h 602437"/>
                <a:gd name="connsiteX3" fmla="*/ 320375 w 603265"/>
                <a:gd name="connsiteY3" fmla="*/ 516078 h 602437"/>
                <a:gd name="connsiteX4" fmla="*/ 320375 w 603265"/>
                <a:gd name="connsiteY4" fmla="*/ 390787 h 602437"/>
                <a:gd name="connsiteX5" fmla="*/ 516700 w 603265"/>
                <a:gd name="connsiteY5" fmla="*/ 390787 h 602437"/>
                <a:gd name="connsiteX6" fmla="*/ 516700 w 603265"/>
                <a:gd name="connsiteY6" fmla="*/ 439868 h 602437"/>
                <a:gd name="connsiteX7" fmla="*/ 320375 w 603265"/>
                <a:gd name="connsiteY7" fmla="*/ 439868 h 602437"/>
                <a:gd name="connsiteX8" fmla="*/ 320375 w 603265"/>
                <a:gd name="connsiteY8" fmla="*/ 314783 h 602437"/>
                <a:gd name="connsiteX9" fmla="*/ 516700 w 603265"/>
                <a:gd name="connsiteY9" fmla="*/ 314783 h 602437"/>
                <a:gd name="connsiteX10" fmla="*/ 516700 w 603265"/>
                <a:gd name="connsiteY10" fmla="*/ 363864 h 602437"/>
                <a:gd name="connsiteX11" fmla="*/ 320375 w 603265"/>
                <a:gd name="connsiteY11" fmla="*/ 363864 h 602437"/>
                <a:gd name="connsiteX12" fmla="*/ 320375 w 603265"/>
                <a:gd name="connsiteY12" fmla="*/ 238573 h 602437"/>
                <a:gd name="connsiteX13" fmla="*/ 516700 w 603265"/>
                <a:gd name="connsiteY13" fmla="*/ 238573 h 602437"/>
                <a:gd name="connsiteX14" fmla="*/ 516700 w 603265"/>
                <a:gd name="connsiteY14" fmla="*/ 287654 h 602437"/>
                <a:gd name="connsiteX15" fmla="*/ 320375 w 603265"/>
                <a:gd name="connsiteY15" fmla="*/ 287654 h 602437"/>
                <a:gd name="connsiteX16" fmla="*/ 320375 w 603265"/>
                <a:gd name="connsiteY16" fmla="*/ 162569 h 602437"/>
                <a:gd name="connsiteX17" fmla="*/ 516700 w 603265"/>
                <a:gd name="connsiteY17" fmla="*/ 162569 h 602437"/>
                <a:gd name="connsiteX18" fmla="*/ 516700 w 603265"/>
                <a:gd name="connsiteY18" fmla="*/ 210201 h 602437"/>
                <a:gd name="connsiteX19" fmla="*/ 320375 w 603265"/>
                <a:gd name="connsiteY19" fmla="*/ 210201 h 602437"/>
                <a:gd name="connsiteX20" fmla="*/ 320375 w 603265"/>
                <a:gd name="connsiteY20" fmla="*/ 86358 h 602437"/>
                <a:gd name="connsiteX21" fmla="*/ 516700 w 603265"/>
                <a:gd name="connsiteY21" fmla="*/ 86358 h 602437"/>
                <a:gd name="connsiteX22" fmla="*/ 516700 w 603265"/>
                <a:gd name="connsiteY22" fmla="*/ 134197 h 602437"/>
                <a:gd name="connsiteX23" fmla="*/ 320375 w 603265"/>
                <a:gd name="connsiteY23" fmla="*/ 134197 h 602437"/>
                <a:gd name="connsiteX24" fmla="*/ 86565 w 603265"/>
                <a:gd name="connsiteY24" fmla="*/ 86358 h 602437"/>
                <a:gd name="connsiteX25" fmla="*/ 281648 w 603265"/>
                <a:gd name="connsiteY25" fmla="*/ 86358 h 602437"/>
                <a:gd name="connsiteX26" fmla="*/ 281648 w 603265"/>
                <a:gd name="connsiteY26" fmla="*/ 516078 h 602437"/>
                <a:gd name="connsiteX27" fmla="*/ 86565 w 603265"/>
                <a:gd name="connsiteY27" fmla="*/ 516078 h 602437"/>
                <a:gd name="connsiteX28" fmla="*/ 34878 w 603265"/>
                <a:gd name="connsiteY28" fmla="*/ 34831 h 602437"/>
                <a:gd name="connsiteX29" fmla="*/ 34878 w 603265"/>
                <a:gd name="connsiteY29" fmla="*/ 567607 h 602437"/>
                <a:gd name="connsiteX30" fmla="*/ 568387 w 603265"/>
                <a:gd name="connsiteY30" fmla="*/ 567607 h 602437"/>
                <a:gd name="connsiteX31" fmla="*/ 568387 w 603265"/>
                <a:gd name="connsiteY31" fmla="*/ 34831 h 602437"/>
                <a:gd name="connsiteX32" fmla="*/ 0 w 603265"/>
                <a:gd name="connsiteY32" fmla="*/ 0 h 602437"/>
                <a:gd name="connsiteX33" fmla="*/ 603265 w 603265"/>
                <a:gd name="connsiteY33" fmla="*/ 0 h 602437"/>
                <a:gd name="connsiteX34" fmla="*/ 603265 w 603265"/>
                <a:gd name="connsiteY34" fmla="*/ 602437 h 602437"/>
                <a:gd name="connsiteX35" fmla="*/ 0 w 603265"/>
                <a:gd name="connsiteY35" fmla="*/ 602437 h 60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3265" h="602437">
                  <a:moveTo>
                    <a:pt x="320375" y="466997"/>
                  </a:moveTo>
                  <a:lnTo>
                    <a:pt x="516700" y="466997"/>
                  </a:lnTo>
                  <a:lnTo>
                    <a:pt x="516700" y="516078"/>
                  </a:lnTo>
                  <a:lnTo>
                    <a:pt x="320375" y="516078"/>
                  </a:lnTo>
                  <a:close/>
                  <a:moveTo>
                    <a:pt x="320375" y="390787"/>
                  </a:moveTo>
                  <a:lnTo>
                    <a:pt x="516700" y="390787"/>
                  </a:lnTo>
                  <a:lnTo>
                    <a:pt x="516700" y="439868"/>
                  </a:lnTo>
                  <a:lnTo>
                    <a:pt x="320375" y="439868"/>
                  </a:lnTo>
                  <a:close/>
                  <a:moveTo>
                    <a:pt x="320375" y="314783"/>
                  </a:moveTo>
                  <a:lnTo>
                    <a:pt x="516700" y="314783"/>
                  </a:lnTo>
                  <a:lnTo>
                    <a:pt x="516700" y="363864"/>
                  </a:lnTo>
                  <a:lnTo>
                    <a:pt x="320375" y="363864"/>
                  </a:lnTo>
                  <a:close/>
                  <a:moveTo>
                    <a:pt x="320375" y="238573"/>
                  </a:moveTo>
                  <a:lnTo>
                    <a:pt x="516700" y="238573"/>
                  </a:lnTo>
                  <a:lnTo>
                    <a:pt x="516700" y="287654"/>
                  </a:lnTo>
                  <a:lnTo>
                    <a:pt x="320375" y="287654"/>
                  </a:lnTo>
                  <a:close/>
                  <a:moveTo>
                    <a:pt x="320375" y="162569"/>
                  </a:moveTo>
                  <a:lnTo>
                    <a:pt x="516700" y="162569"/>
                  </a:lnTo>
                  <a:lnTo>
                    <a:pt x="516700" y="210201"/>
                  </a:lnTo>
                  <a:lnTo>
                    <a:pt x="320375" y="210201"/>
                  </a:lnTo>
                  <a:close/>
                  <a:moveTo>
                    <a:pt x="320375" y="86358"/>
                  </a:moveTo>
                  <a:lnTo>
                    <a:pt x="516700" y="86358"/>
                  </a:lnTo>
                  <a:lnTo>
                    <a:pt x="516700" y="134197"/>
                  </a:lnTo>
                  <a:lnTo>
                    <a:pt x="320375" y="134197"/>
                  </a:lnTo>
                  <a:close/>
                  <a:moveTo>
                    <a:pt x="86565" y="86358"/>
                  </a:moveTo>
                  <a:lnTo>
                    <a:pt x="281648" y="86358"/>
                  </a:lnTo>
                  <a:lnTo>
                    <a:pt x="281648" y="516078"/>
                  </a:lnTo>
                  <a:lnTo>
                    <a:pt x="86565" y="516078"/>
                  </a:lnTo>
                  <a:close/>
                  <a:moveTo>
                    <a:pt x="34878" y="34831"/>
                  </a:moveTo>
                  <a:lnTo>
                    <a:pt x="34878" y="567607"/>
                  </a:lnTo>
                  <a:lnTo>
                    <a:pt x="568387" y="567607"/>
                  </a:lnTo>
                  <a:lnTo>
                    <a:pt x="568387" y="34831"/>
                  </a:lnTo>
                  <a:close/>
                  <a:moveTo>
                    <a:pt x="0" y="0"/>
                  </a:moveTo>
                  <a:lnTo>
                    <a:pt x="603265" y="0"/>
                  </a:lnTo>
                  <a:lnTo>
                    <a:pt x="603265" y="602437"/>
                  </a:lnTo>
                  <a:lnTo>
                    <a:pt x="0" y="602437"/>
                  </a:lnTo>
                  <a:close/>
                </a:path>
              </a:pathLst>
            </a:custGeom>
            <a:solidFill>
              <a:schemeClr val="bg1"/>
            </a:solidFill>
            <a:ln>
              <a:noFill/>
            </a:ln>
          </p:spPr>
        </p:sp>
        <p:grpSp>
          <p:nvGrpSpPr>
            <p:cNvPr id="22" name="îṡľîḍé"/>
            <p:cNvGrpSpPr/>
            <p:nvPr/>
          </p:nvGrpSpPr>
          <p:grpSpPr>
            <a:xfrm>
              <a:off x="3957011" y="4132390"/>
              <a:ext cx="2436345" cy="1485766"/>
              <a:chOff x="759024" y="3667661"/>
              <a:chExt cx="2826776" cy="1723864"/>
            </a:xfrm>
          </p:grpSpPr>
          <p:sp>
            <p:nvSpPr>
              <p:cNvPr id="23" name="i$ļïḑè"/>
              <p:cNvSpPr txBox="1"/>
              <p:nvPr/>
            </p:nvSpPr>
            <p:spPr>
              <a:xfrm>
                <a:off x="759024" y="3667661"/>
                <a:ext cx="2826776" cy="537825"/>
              </a:xfrm>
              <a:prstGeom prst="rect">
                <a:avLst/>
              </a:prstGeom>
              <a:noFill/>
            </p:spPr>
            <p:txBody>
              <a:bodyPr wrap="none" lIns="90000" tIns="46800" rIns="90000" bIns="46800" rtlCol="0" anchor="b" anchorCtr="0">
                <a:normAutofit/>
              </a:bodyPr>
              <a:lstStyle/>
              <a:p>
                <a:pPr algn="ctr"/>
                <a:r>
                  <a:rPr lang="zh-CN" altLang="en-US" sz="2400" b="1" dirty="0">
                    <a:solidFill>
                      <a:schemeClr val="bg1"/>
                    </a:solidFill>
                    <a:latin typeface="义启粗黑体" panose="02000800000000000000" pitchFamily="2" charset="-128"/>
                    <a:ea typeface="义启粗黑体" panose="02000800000000000000" pitchFamily="2" charset="-128"/>
                  </a:rPr>
                  <a:t>输入标题</a:t>
                </a:r>
                <a:endParaRPr lang="en-US" altLang="zh-CN" sz="2400" b="1" dirty="0">
                  <a:solidFill>
                    <a:schemeClr val="bg1"/>
                  </a:solidFill>
                  <a:latin typeface="义启粗黑体" panose="02000800000000000000" pitchFamily="2" charset="-128"/>
                  <a:ea typeface="义启粗黑体" panose="02000800000000000000" pitchFamily="2" charset="-128"/>
                </a:endParaRPr>
              </a:p>
            </p:txBody>
          </p:sp>
          <p:sp>
            <p:nvSpPr>
              <p:cNvPr id="24" name="íŝ1íďe"/>
              <p:cNvSpPr txBox="1"/>
              <p:nvPr/>
            </p:nvSpPr>
            <p:spPr>
              <a:xfrm>
                <a:off x="1099395" y="4158902"/>
                <a:ext cx="2112970" cy="1232623"/>
              </a:xfrm>
              <a:prstGeom prst="rect">
                <a:avLst/>
              </a:prstGeom>
              <a:noFill/>
            </p:spPr>
            <p:txBody>
              <a:bodyPr wrap="square" lIns="90000" tIns="46800" rIns="90000" bIns="46800" rtlCol="0">
                <a:normAutofit fontScale="92500"/>
              </a:bodyPr>
              <a:lstStyle/>
              <a:p>
                <a:pPr algn="ctr">
                  <a:lnSpc>
                    <a:spcPct val="200000"/>
                  </a:lnSpc>
                </a:pPr>
                <a:r>
                  <a:rPr lang="zh-CN" altLang="en-US" sz="1200" dirty="0">
                    <a:solidFill>
                      <a:schemeClr val="bg1"/>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bg1"/>
                  </a:solidFill>
                  <a:latin typeface="义启粗黑体" panose="02000800000000000000" pitchFamily="2" charset="-128"/>
                  <a:ea typeface="义启粗黑体" panose="02000800000000000000" pitchFamily="2" charset="-128"/>
                </a:endParaRPr>
              </a:p>
            </p:txBody>
          </p:sp>
        </p:grpSp>
      </p:grpSp>
      <p:grpSp>
        <p:nvGrpSpPr>
          <p:cNvPr id="5" name="组合 4"/>
          <p:cNvGrpSpPr/>
          <p:nvPr/>
        </p:nvGrpSpPr>
        <p:grpSpPr>
          <a:xfrm>
            <a:off x="5812504" y="1578141"/>
            <a:ext cx="3115420" cy="3115420"/>
            <a:chOff x="5812504" y="1578141"/>
            <a:chExt cx="3115420" cy="3115420"/>
          </a:xfrm>
        </p:grpSpPr>
        <p:sp>
          <p:nvSpPr>
            <p:cNvPr id="11" name="菱形 10"/>
            <p:cNvSpPr/>
            <p:nvPr/>
          </p:nvSpPr>
          <p:spPr>
            <a:xfrm>
              <a:off x="5812504" y="1578141"/>
              <a:ext cx="3115420" cy="3115420"/>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ersonal-id-card-of-a-man_47848"/>
            <p:cNvSpPr>
              <a:spLocks noChangeAspect="1"/>
            </p:cNvSpPr>
            <p:nvPr/>
          </p:nvSpPr>
          <p:spPr bwMode="auto">
            <a:xfrm>
              <a:off x="7107923" y="2303664"/>
              <a:ext cx="524582" cy="401266"/>
            </a:xfrm>
            <a:custGeom>
              <a:avLst/>
              <a:gdLst>
                <a:gd name="connsiteX0" fmla="*/ 361794 w 551492"/>
                <a:gd name="connsiteY0" fmla="*/ 308363 h 421851"/>
                <a:gd name="connsiteX1" fmla="*/ 530845 w 551492"/>
                <a:gd name="connsiteY1" fmla="*/ 308363 h 421851"/>
                <a:gd name="connsiteX2" fmla="*/ 551492 w 551492"/>
                <a:gd name="connsiteY2" fmla="*/ 329044 h 421851"/>
                <a:gd name="connsiteX3" fmla="*/ 551492 w 551492"/>
                <a:gd name="connsiteY3" fmla="*/ 362650 h 421851"/>
                <a:gd name="connsiteX4" fmla="*/ 530845 w 551492"/>
                <a:gd name="connsiteY4" fmla="*/ 383331 h 421851"/>
                <a:gd name="connsiteX5" fmla="*/ 378570 w 551492"/>
                <a:gd name="connsiteY5" fmla="*/ 383331 h 421851"/>
                <a:gd name="connsiteX6" fmla="*/ 378570 w 551492"/>
                <a:gd name="connsiteY6" fmla="*/ 369113 h 421851"/>
                <a:gd name="connsiteX7" fmla="*/ 361794 w 551492"/>
                <a:gd name="connsiteY7" fmla="*/ 308363 h 421851"/>
                <a:gd name="connsiteX8" fmla="*/ 313904 w 551492"/>
                <a:gd name="connsiteY8" fmla="*/ 172924 h 421851"/>
                <a:gd name="connsiteX9" fmla="*/ 530832 w 551492"/>
                <a:gd name="connsiteY9" fmla="*/ 172924 h 421851"/>
                <a:gd name="connsiteX10" fmla="*/ 551492 w 551492"/>
                <a:gd name="connsiteY10" fmla="*/ 193548 h 421851"/>
                <a:gd name="connsiteX11" fmla="*/ 551492 w 551492"/>
                <a:gd name="connsiteY11" fmla="*/ 225772 h 421851"/>
                <a:gd name="connsiteX12" fmla="*/ 530832 w 551492"/>
                <a:gd name="connsiteY12" fmla="*/ 247685 h 421851"/>
                <a:gd name="connsiteX13" fmla="*/ 271293 w 551492"/>
                <a:gd name="connsiteY13" fmla="*/ 247685 h 421851"/>
                <a:gd name="connsiteX14" fmla="*/ 271293 w 551492"/>
                <a:gd name="connsiteY14" fmla="*/ 227061 h 421851"/>
                <a:gd name="connsiteX15" fmla="*/ 272584 w 551492"/>
                <a:gd name="connsiteY15" fmla="*/ 224483 h 421851"/>
                <a:gd name="connsiteX16" fmla="*/ 313904 w 551492"/>
                <a:gd name="connsiteY16" fmla="*/ 172924 h 421851"/>
                <a:gd name="connsiteX17" fmla="*/ 281648 w 551492"/>
                <a:gd name="connsiteY17" fmla="*/ 36241 h 421851"/>
                <a:gd name="connsiteX18" fmla="*/ 530834 w 551492"/>
                <a:gd name="connsiteY18" fmla="*/ 36241 h 421851"/>
                <a:gd name="connsiteX19" fmla="*/ 551492 w 551492"/>
                <a:gd name="connsiteY19" fmla="*/ 58154 h 421851"/>
                <a:gd name="connsiteX20" fmla="*/ 551492 w 551492"/>
                <a:gd name="connsiteY20" fmla="*/ 90378 h 421851"/>
                <a:gd name="connsiteX21" fmla="*/ 530834 w 551492"/>
                <a:gd name="connsiteY21" fmla="*/ 111002 h 421851"/>
                <a:gd name="connsiteX22" fmla="*/ 308761 w 551492"/>
                <a:gd name="connsiteY22" fmla="*/ 111002 h 421851"/>
                <a:gd name="connsiteX23" fmla="*/ 295850 w 551492"/>
                <a:gd name="connsiteY23" fmla="*/ 96823 h 421851"/>
                <a:gd name="connsiteX24" fmla="*/ 281648 w 551492"/>
                <a:gd name="connsiteY24" fmla="*/ 36241 h 421851"/>
                <a:gd name="connsiteX25" fmla="*/ 176987 w 551492"/>
                <a:gd name="connsiteY25" fmla="*/ 0 h 421851"/>
                <a:gd name="connsiteX26" fmla="*/ 271294 w 551492"/>
                <a:gd name="connsiteY26" fmla="*/ 117396 h 421851"/>
                <a:gd name="connsiteX27" fmla="*/ 276461 w 551492"/>
                <a:gd name="connsiteY27" fmla="*/ 117396 h 421851"/>
                <a:gd name="connsiteX28" fmla="*/ 290672 w 551492"/>
                <a:gd name="connsiteY28" fmla="*/ 152228 h 421851"/>
                <a:gd name="connsiteX29" fmla="*/ 262251 w 551492"/>
                <a:gd name="connsiteY29" fmla="*/ 199960 h 421851"/>
                <a:gd name="connsiteX30" fmla="*/ 257083 w 551492"/>
                <a:gd name="connsiteY30" fmla="*/ 197380 h 421851"/>
                <a:gd name="connsiteX31" fmla="*/ 224786 w 551492"/>
                <a:gd name="connsiteY31" fmla="*/ 247692 h 421851"/>
                <a:gd name="connsiteX32" fmla="*/ 219619 w 551492"/>
                <a:gd name="connsiteY32" fmla="*/ 259303 h 421851"/>
                <a:gd name="connsiteX33" fmla="*/ 241581 w 551492"/>
                <a:gd name="connsiteY33" fmla="*/ 279944 h 421851"/>
                <a:gd name="connsiteX34" fmla="*/ 263543 w 551492"/>
                <a:gd name="connsiteY34" fmla="*/ 279944 h 421851"/>
                <a:gd name="connsiteX35" fmla="*/ 352682 w 551492"/>
                <a:gd name="connsiteY35" fmla="*/ 368958 h 421851"/>
                <a:gd name="connsiteX36" fmla="*/ 352682 w 551492"/>
                <a:gd name="connsiteY36" fmla="*/ 393470 h 421851"/>
                <a:gd name="connsiteX37" fmla="*/ 325553 w 551492"/>
                <a:gd name="connsiteY37" fmla="*/ 421851 h 421851"/>
                <a:gd name="connsiteX38" fmla="*/ 28421 w 551492"/>
                <a:gd name="connsiteY38" fmla="*/ 421851 h 421851"/>
                <a:gd name="connsiteX39" fmla="*/ 0 w 551492"/>
                <a:gd name="connsiteY39" fmla="*/ 393470 h 421851"/>
                <a:gd name="connsiteX40" fmla="*/ 0 w 551492"/>
                <a:gd name="connsiteY40" fmla="*/ 368958 h 421851"/>
                <a:gd name="connsiteX41" fmla="*/ 89139 w 551492"/>
                <a:gd name="connsiteY41" fmla="*/ 279944 h 421851"/>
                <a:gd name="connsiteX42" fmla="*/ 112393 w 551492"/>
                <a:gd name="connsiteY42" fmla="*/ 279944 h 421851"/>
                <a:gd name="connsiteX43" fmla="*/ 133063 w 551492"/>
                <a:gd name="connsiteY43" fmla="*/ 259303 h 421851"/>
                <a:gd name="connsiteX44" fmla="*/ 127896 w 551492"/>
                <a:gd name="connsiteY44" fmla="*/ 247692 h 421851"/>
                <a:gd name="connsiteX45" fmla="*/ 95599 w 551492"/>
                <a:gd name="connsiteY45" fmla="*/ 198670 h 421851"/>
                <a:gd name="connsiteX46" fmla="*/ 91723 w 551492"/>
                <a:gd name="connsiteY46" fmla="*/ 199960 h 421851"/>
                <a:gd name="connsiteX47" fmla="*/ 63302 w 551492"/>
                <a:gd name="connsiteY47" fmla="*/ 152228 h 421851"/>
                <a:gd name="connsiteX48" fmla="*/ 78804 w 551492"/>
                <a:gd name="connsiteY48" fmla="*/ 117396 h 421851"/>
                <a:gd name="connsiteX49" fmla="*/ 81388 w 551492"/>
                <a:gd name="connsiteY49" fmla="*/ 117396 h 421851"/>
                <a:gd name="connsiteX50" fmla="*/ 176987 w 551492"/>
                <a:gd name="connsiteY50" fmla="*/ 0 h 42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1492" h="421851">
                  <a:moveTo>
                    <a:pt x="361794" y="308363"/>
                  </a:moveTo>
                  <a:lnTo>
                    <a:pt x="530845" y="308363"/>
                  </a:lnTo>
                  <a:cubicBezTo>
                    <a:pt x="541168" y="308363"/>
                    <a:pt x="551492" y="317411"/>
                    <a:pt x="551492" y="329044"/>
                  </a:cubicBezTo>
                  <a:lnTo>
                    <a:pt x="551492" y="362650"/>
                  </a:lnTo>
                  <a:cubicBezTo>
                    <a:pt x="551492" y="374283"/>
                    <a:pt x="541168" y="383331"/>
                    <a:pt x="530845" y="383331"/>
                  </a:cubicBezTo>
                  <a:lnTo>
                    <a:pt x="378570" y="383331"/>
                  </a:lnTo>
                  <a:lnTo>
                    <a:pt x="378570" y="369113"/>
                  </a:lnTo>
                  <a:cubicBezTo>
                    <a:pt x="378570" y="347140"/>
                    <a:pt x="372118" y="326459"/>
                    <a:pt x="361794" y="308363"/>
                  </a:cubicBezTo>
                  <a:close/>
                  <a:moveTo>
                    <a:pt x="313904" y="172924"/>
                  </a:moveTo>
                  <a:lnTo>
                    <a:pt x="530832" y="172924"/>
                  </a:lnTo>
                  <a:cubicBezTo>
                    <a:pt x="541162" y="172924"/>
                    <a:pt x="551492" y="181947"/>
                    <a:pt x="551492" y="193548"/>
                  </a:cubicBezTo>
                  <a:lnTo>
                    <a:pt x="551492" y="225772"/>
                  </a:lnTo>
                  <a:cubicBezTo>
                    <a:pt x="551492" y="237373"/>
                    <a:pt x="541162" y="247685"/>
                    <a:pt x="530832" y="247685"/>
                  </a:cubicBezTo>
                  <a:lnTo>
                    <a:pt x="271293" y="247685"/>
                  </a:lnTo>
                  <a:lnTo>
                    <a:pt x="271293" y="227061"/>
                  </a:lnTo>
                  <a:cubicBezTo>
                    <a:pt x="271293" y="225772"/>
                    <a:pt x="272584" y="225772"/>
                    <a:pt x="272584" y="224483"/>
                  </a:cubicBezTo>
                  <a:cubicBezTo>
                    <a:pt x="293244" y="218038"/>
                    <a:pt x="307448" y="194837"/>
                    <a:pt x="313904" y="172924"/>
                  </a:cubicBezTo>
                  <a:close/>
                  <a:moveTo>
                    <a:pt x="281648" y="36241"/>
                  </a:moveTo>
                  <a:lnTo>
                    <a:pt x="530834" y="36241"/>
                  </a:lnTo>
                  <a:cubicBezTo>
                    <a:pt x="541163" y="36241"/>
                    <a:pt x="551492" y="46553"/>
                    <a:pt x="551492" y="58154"/>
                  </a:cubicBezTo>
                  <a:lnTo>
                    <a:pt x="551492" y="90378"/>
                  </a:lnTo>
                  <a:cubicBezTo>
                    <a:pt x="551492" y="101979"/>
                    <a:pt x="541163" y="111002"/>
                    <a:pt x="530834" y="111002"/>
                  </a:cubicBezTo>
                  <a:lnTo>
                    <a:pt x="308761" y="111002"/>
                  </a:lnTo>
                  <a:cubicBezTo>
                    <a:pt x="304888" y="104557"/>
                    <a:pt x="301015" y="99401"/>
                    <a:pt x="295850" y="96823"/>
                  </a:cubicBezTo>
                  <a:cubicBezTo>
                    <a:pt x="293268" y="72333"/>
                    <a:pt x="288104" y="52998"/>
                    <a:pt x="281648" y="36241"/>
                  </a:cubicBezTo>
                  <a:close/>
                  <a:moveTo>
                    <a:pt x="176987" y="0"/>
                  </a:moveTo>
                  <a:cubicBezTo>
                    <a:pt x="257083" y="0"/>
                    <a:pt x="270002" y="64503"/>
                    <a:pt x="271294" y="117396"/>
                  </a:cubicBezTo>
                  <a:cubicBezTo>
                    <a:pt x="272586" y="117396"/>
                    <a:pt x="273878" y="117396"/>
                    <a:pt x="276461" y="117396"/>
                  </a:cubicBezTo>
                  <a:cubicBezTo>
                    <a:pt x="289380" y="117396"/>
                    <a:pt x="290672" y="132877"/>
                    <a:pt x="290672" y="152228"/>
                  </a:cubicBezTo>
                  <a:cubicBezTo>
                    <a:pt x="290672" y="171579"/>
                    <a:pt x="275169" y="199960"/>
                    <a:pt x="262251" y="199960"/>
                  </a:cubicBezTo>
                  <a:cubicBezTo>
                    <a:pt x="260959" y="199960"/>
                    <a:pt x="258375" y="198670"/>
                    <a:pt x="257083" y="197380"/>
                  </a:cubicBezTo>
                  <a:cubicBezTo>
                    <a:pt x="249332" y="216731"/>
                    <a:pt x="237705" y="233502"/>
                    <a:pt x="224786" y="247692"/>
                  </a:cubicBezTo>
                  <a:cubicBezTo>
                    <a:pt x="220911" y="250272"/>
                    <a:pt x="219619" y="254143"/>
                    <a:pt x="219619" y="259303"/>
                  </a:cubicBezTo>
                  <a:cubicBezTo>
                    <a:pt x="219619" y="270913"/>
                    <a:pt x="228662" y="279944"/>
                    <a:pt x="241581" y="279944"/>
                  </a:cubicBezTo>
                  <a:lnTo>
                    <a:pt x="263543" y="279944"/>
                  </a:lnTo>
                  <a:cubicBezTo>
                    <a:pt x="312634" y="279944"/>
                    <a:pt x="352682" y="319936"/>
                    <a:pt x="352682" y="368958"/>
                  </a:cubicBezTo>
                  <a:lnTo>
                    <a:pt x="352682" y="393470"/>
                  </a:lnTo>
                  <a:cubicBezTo>
                    <a:pt x="352682" y="408950"/>
                    <a:pt x="341055" y="421851"/>
                    <a:pt x="325553" y="421851"/>
                  </a:cubicBezTo>
                  <a:lnTo>
                    <a:pt x="28421" y="421851"/>
                  </a:lnTo>
                  <a:cubicBezTo>
                    <a:pt x="12919" y="421851"/>
                    <a:pt x="0" y="408950"/>
                    <a:pt x="0" y="393470"/>
                  </a:cubicBezTo>
                  <a:lnTo>
                    <a:pt x="0" y="368958"/>
                  </a:lnTo>
                  <a:cubicBezTo>
                    <a:pt x="0" y="319936"/>
                    <a:pt x="40048" y="279944"/>
                    <a:pt x="89139" y="279944"/>
                  </a:cubicBezTo>
                  <a:lnTo>
                    <a:pt x="112393" y="279944"/>
                  </a:lnTo>
                  <a:cubicBezTo>
                    <a:pt x="124020" y="279944"/>
                    <a:pt x="133063" y="270913"/>
                    <a:pt x="133063" y="259303"/>
                  </a:cubicBezTo>
                  <a:cubicBezTo>
                    <a:pt x="133063" y="254143"/>
                    <a:pt x="131771" y="250272"/>
                    <a:pt x="127896" y="247692"/>
                  </a:cubicBezTo>
                  <a:cubicBezTo>
                    <a:pt x="114977" y="234792"/>
                    <a:pt x="104642" y="216731"/>
                    <a:pt x="95599" y="198670"/>
                  </a:cubicBezTo>
                  <a:cubicBezTo>
                    <a:pt x="94307" y="199960"/>
                    <a:pt x="93015" y="199960"/>
                    <a:pt x="91723" y="199960"/>
                  </a:cubicBezTo>
                  <a:cubicBezTo>
                    <a:pt x="78804" y="199960"/>
                    <a:pt x="63302" y="171579"/>
                    <a:pt x="63302" y="152228"/>
                  </a:cubicBezTo>
                  <a:cubicBezTo>
                    <a:pt x="63302" y="132877"/>
                    <a:pt x="65886" y="117396"/>
                    <a:pt x="78804" y="117396"/>
                  </a:cubicBezTo>
                  <a:cubicBezTo>
                    <a:pt x="80096" y="117396"/>
                    <a:pt x="80096" y="117396"/>
                    <a:pt x="81388" y="117396"/>
                  </a:cubicBezTo>
                  <a:cubicBezTo>
                    <a:pt x="82680" y="64503"/>
                    <a:pt x="93015" y="0"/>
                    <a:pt x="176987" y="0"/>
                  </a:cubicBezTo>
                  <a:close/>
                </a:path>
              </a:pathLst>
            </a:custGeom>
            <a:solidFill>
              <a:schemeClr val="bg1"/>
            </a:solidFill>
            <a:ln>
              <a:noFill/>
            </a:ln>
          </p:spPr>
        </p:sp>
        <p:grpSp>
          <p:nvGrpSpPr>
            <p:cNvPr id="25" name="îṡľîḍé"/>
            <p:cNvGrpSpPr/>
            <p:nvPr/>
          </p:nvGrpSpPr>
          <p:grpSpPr>
            <a:xfrm>
              <a:off x="6163375" y="2861136"/>
              <a:ext cx="2436345" cy="1485766"/>
              <a:chOff x="759024" y="3667661"/>
              <a:chExt cx="2826776" cy="1723864"/>
            </a:xfrm>
          </p:grpSpPr>
          <p:sp>
            <p:nvSpPr>
              <p:cNvPr id="26" name="i$ļïḑè"/>
              <p:cNvSpPr txBox="1"/>
              <p:nvPr/>
            </p:nvSpPr>
            <p:spPr>
              <a:xfrm>
                <a:off x="759024" y="3667661"/>
                <a:ext cx="2826776" cy="537825"/>
              </a:xfrm>
              <a:prstGeom prst="rect">
                <a:avLst/>
              </a:prstGeom>
              <a:noFill/>
            </p:spPr>
            <p:txBody>
              <a:bodyPr wrap="none" lIns="90000" tIns="46800" rIns="90000" bIns="46800" rtlCol="0" anchor="b" anchorCtr="0">
                <a:normAutofit/>
              </a:bodyPr>
              <a:lstStyle/>
              <a:p>
                <a:pPr algn="ctr"/>
                <a:r>
                  <a:rPr lang="zh-CN" altLang="en-US" sz="2400" b="1" dirty="0">
                    <a:solidFill>
                      <a:schemeClr val="bg1"/>
                    </a:solidFill>
                    <a:latin typeface="义启粗黑体" panose="02000800000000000000" pitchFamily="2" charset="-128"/>
                    <a:ea typeface="义启粗黑体" panose="02000800000000000000" pitchFamily="2" charset="-128"/>
                  </a:rPr>
                  <a:t>输入标题</a:t>
                </a:r>
                <a:endParaRPr lang="en-US" altLang="zh-CN" sz="2400" b="1" dirty="0">
                  <a:solidFill>
                    <a:schemeClr val="bg1"/>
                  </a:solidFill>
                  <a:latin typeface="义启粗黑体" panose="02000800000000000000" pitchFamily="2" charset="-128"/>
                  <a:ea typeface="义启粗黑体" panose="02000800000000000000" pitchFamily="2" charset="-128"/>
                </a:endParaRPr>
              </a:p>
            </p:txBody>
          </p:sp>
          <p:sp>
            <p:nvSpPr>
              <p:cNvPr id="27" name="íŝ1íďe"/>
              <p:cNvSpPr txBox="1"/>
              <p:nvPr/>
            </p:nvSpPr>
            <p:spPr>
              <a:xfrm>
                <a:off x="1099395" y="4158902"/>
                <a:ext cx="2112970" cy="1232623"/>
              </a:xfrm>
              <a:prstGeom prst="rect">
                <a:avLst/>
              </a:prstGeom>
              <a:noFill/>
            </p:spPr>
            <p:txBody>
              <a:bodyPr wrap="square" lIns="90000" tIns="46800" rIns="90000" bIns="46800" rtlCol="0">
                <a:normAutofit fontScale="92500"/>
              </a:bodyPr>
              <a:lstStyle/>
              <a:p>
                <a:pPr algn="ctr">
                  <a:lnSpc>
                    <a:spcPct val="200000"/>
                  </a:lnSpc>
                </a:pPr>
                <a:r>
                  <a:rPr lang="zh-CN" altLang="en-US" sz="1200" dirty="0">
                    <a:solidFill>
                      <a:schemeClr val="bg1"/>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bg1"/>
                  </a:solidFill>
                  <a:latin typeface="义启粗黑体" panose="02000800000000000000" pitchFamily="2" charset="-128"/>
                  <a:ea typeface="义启粗黑体" panose="02000800000000000000" pitchFamily="2" charset="-128"/>
                </a:endParaRPr>
              </a:p>
            </p:txBody>
          </p:sp>
        </p:grpSp>
      </p:grpSp>
      <p:grpSp>
        <p:nvGrpSpPr>
          <p:cNvPr id="6" name="组合 5"/>
          <p:cNvGrpSpPr/>
          <p:nvPr/>
        </p:nvGrpSpPr>
        <p:grpSpPr>
          <a:xfrm>
            <a:off x="8134348" y="2815062"/>
            <a:ext cx="3115420" cy="3115420"/>
            <a:chOff x="8134348" y="2815062"/>
            <a:chExt cx="3115420" cy="3115420"/>
          </a:xfrm>
        </p:grpSpPr>
        <p:sp>
          <p:nvSpPr>
            <p:cNvPr id="13" name="菱形 12"/>
            <p:cNvSpPr/>
            <p:nvPr/>
          </p:nvSpPr>
          <p:spPr>
            <a:xfrm>
              <a:off x="8134348" y="2815062"/>
              <a:ext cx="3115420" cy="311542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locator-point-on-map_17583"/>
            <p:cNvSpPr>
              <a:spLocks noChangeAspect="1"/>
            </p:cNvSpPr>
            <p:nvPr/>
          </p:nvSpPr>
          <p:spPr bwMode="auto">
            <a:xfrm>
              <a:off x="9452548" y="3463557"/>
              <a:ext cx="479021" cy="524582"/>
            </a:xfrm>
            <a:custGeom>
              <a:avLst/>
              <a:gdLst>
                <a:gd name="connsiteX0" fmla="*/ 523984 w 554221"/>
                <a:gd name="connsiteY0" fmla="*/ 316047 h 606933"/>
                <a:gd name="connsiteX1" fmla="*/ 379560 w 554221"/>
                <a:gd name="connsiteY1" fmla="*/ 377538 h 606933"/>
                <a:gd name="connsiteX2" fmla="*/ 379560 w 554221"/>
                <a:gd name="connsiteY2" fmla="*/ 569007 h 606933"/>
                <a:gd name="connsiteX3" fmla="*/ 523984 w 554221"/>
                <a:gd name="connsiteY3" fmla="*/ 507516 h 606933"/>
                <a:gd name="connsiteX4" fmla="*/ 204898 w 554221"/>
                <a:gd name="connsiteY4" fmla="*/ 316047 h 606933"/>
                <a:gd name="connsiteX5" fmla="*/ 204898 w 554221"/>
                <a:gd name="connsiteY5" fmla="*/ 507516 h 606933"/>
                <a:gd name="connsiteX6" fmla="*/ 349323 w 554221"/>
                <a:gd name="connsiteY6" fmla="*/ 569007 h 606933"/>
                <a:gd name="connsiteX7" fmla="*/ 349323 w 554221"/>
                <a:gd name="connsiteY7" fmla="*/ 377538 h 606933"/>
                <a:gd name="connsiteX8" fmla="*/ 174661 w 554221"/>
                <a:gd name="connsiteY8" fmla="*/ 316047 h 606933"/>
                <a:gd name="connsiteX9" fmla="*/ 30237 w 554221"/>
                <a:gd name="connsiteY9" fmla="*/ 377538 h 606933"/>
                <a:gd name="connsiteX10" fmla="*/ 30237 w 554221"/>
                <a:gd name="connsiteY10" fmla="*/ 569007 h 606933"/>
                <a:gd name="connsiteX11" fmla="*/ 174661 w 554221"/>
                <a:gd name="connsiteY11" fmla="*/ 507516 h 606933"/>
                <a:gd name="connsiteX12" fmla="*/ 305937 w 554221"/>
                <a:gd name="connsiteY12" fmla="*/ 108106 h 606933"/>
                <a:gd name="connsiteX13" fmla="*/ 334834 w 554221"/>
                <a:gd name="connsiteY13" fmla="*/ 136967 h 606933"/>
                <a:gd name="connsiteX14" fmla="*/ 305937 w 554221"/>
                <a:gd name="connsiteY14" fmla="*/ 165828 h 606933"/>
                <a:gd name="connsiteX15" fmla="*/ 277040 w 554221"/>
                <a:gd name="connsiteY15" fmla="*/ 136967 h 606933"/>
                <a:gd name="connsiteX16" fmla="*/ 305937 w 554221"/>
                <a:gd name="connsiteY16" fmla="*/ 108106 h 606933"/>
                <a:gd name="connsiteX17" fmla="*/ 305934 w 554221"/>
                <a:gd name="connsiteY17" fmla="*/ 85179 h 606933"/>
                <a:gd name="connsiteX18" fmla="*/ 254064 w 554221"/>
                <a:gd name="connsiteY18" fmla="*/ 136974 h 606933"/>
                <a:gd name="connsiteX19" fmla="*/ 305934 w 554221"/>
                <a:gd name="connsiteY19" fmla="*/ 188769 h 606933"/>
                <a:gd name="connsiteX20" fmla="*/ 357804 w 554221"/>
                <a:gd name="connsiteY20" fmla="*/ 136974 h 606933"/>
                <a:gd name="connsiteX21" fmla="*/ 305934 w 554221"/>
                <a:gd name="connsiteY21" fmla="*/ 85179 h 606933"/>
                <a:gd name="connsiteX22" fmla="*/ 305934 w 554221"/>
                <a:gd name="connsiteY22" fmla="*/ 0 h 606933"/>
                <a:gd name="connsiteX23" fmla="*/ 432290 w 554221"/>
                <a:gd name="connsiteY23" fmla="*/ 126173 h 606933"/>
                <a:gd name="connsiteX24" fmla="*/ 327075 w 554221"/>
                <a:gd name="connsiteY24" fmla="*/ 335194 h 606933"/>
                <a:gd name="connsiteX25" fmla="*/ 364441 w 554221"/>
                <a:gd name="connsiteY25" fmla="*/ 351150 h 606933"/>
                <a:gd name="connsiteX26" fmla="*/ 533203 w 554221"/>
                <a:gd name="connsiteY26" fmla="*/ 279349 h 606933"/>
                <a:gd name="connsiteX27" fmla="*/ 547461 w 554221"/>
                <a:gd name="connsiteY27" fmla="*/ 280699 h 606933"/>
                <a:gd name="connsiteX28" fmla="*/ 554221 w 554221"/>
                <a:gd name="connsiteY28" fmla="*/ 293218 h 606933"/>
                <a:gd name="connsiteX29" fmla="*/ 554221 w 554221"/>
                <a:gd name="connsiteY29" fmla="*/ 517458 h 606933"/>
                <a:gd name="connsiteX30" fmla="*/ 545002 w 554221"/>
                <a:gd name="connsiteY30" fmla="*/ 531450 h 606933"/>
                <a:gd name="connsiteX31" fmla="*/ 370341 w 554221"/>
                <a:gd name="connsiteY31" fmla="*/ 605706 h 606933"/>
                <a:gd name="connsiteX32" fmla="*/ 369235 w 554221"/>
                <a:gd name="connsiteY32" fmla="*/ 605951 h 606933"/>
                <a:gd name="connsiteX33" fmla="*/ 368252 w 554221"/>
                <a:gd name="connsiteY33" fmla="*/ 606319 h 606933"/>
                <a:gd name="connsiteX34" fmla="*/ 364441 w 554221"/>
                <a:gd name="connsiteY34" fmla="*/ 606933 h 606933"/>
                <a:gd name="connsiteX35" fmla="*/ 360631 w 554221"/>
                <a:gd name="connsiteY35" fmla="*/ 606319 h 606933"/>
                <a:gd name="connsiteX36" fmla="*/ 359525 w 554221"/>
                <a:gd name="connsiteY36" fmla="*/ 605951 h 606933"/>
                <a:gd name="connsiteX37" fmla="*/ 358541 w 554221"/>
                <a:gd name="connsiteY37" fmla="*/ 605706 h 606933"/>
                <a:gd name="connsiteX38" fmla="*/ 189780 w 554221"/>
                <a:gd name="connsiteY38" fmla="*/ 533905 h 606933"/>
                <a:gd name="connsiteX39" fmla="*/ 21018 w 554221"/>
                <a:gd name="connsiteY39" fmla="*/ 605706 h 606933"/>
                <a:gd name="connsiteX40" fmla="*/ 15118 w 554221"/>
                <a:gd name="connsiteY40" fmla="*/ 606933 h 606933"/>
                <a:gd name="connsiteX41" fmla="*/ 6760 w 554221"/>
                <a:gd name="connsiteY41" fmla="*/ 604356 h 606933"/>
                <a:gd name="connsiteX42" fmla="*/ 0 w 554221"/>
                <a:gd name="connsiteY42" fmla="*/ 591836 h 606933"/>
                <a:gd name="connsiteX43" fmla="*/ 0 w 554221"/>
                <a:gd name="connsiteY43" fmla="*/ 367596 h 606933"/>
                <a:gd name="connsiteX44" fmla="*/ 9096 w 554221"/>
                <a:gd name="connsiteY44" fmla="*/ 353604 h 606933"/>
                <a:gd name="connsiteX45" fmla="*/ 183880 w 554221"/>
                <a:gd name="connsiteY45" fmla="*/ 279349 h 606933"/>
                <a:gd name="connsiteX46" fmla="*/ 184249 w 554221"/>
                <a:gd name="connsiteY46" fmla="*/ 279226 h 606933"/>
                <a:gd name="connsiteX47" fmla="*/ 186215 w 554221"/>
                <a:gd name="connsiteY47" fmla="*/ 278735 h 606933"/>
                <a:gd name="connsiteX48" fmla="*/ 187936 w 554221"/>
                <a:gd name="connsiteY48" fmla="*/ 278367 h 606933"/>
                <a:gd name="connsiteX49" fmla="*/ 189780 w 554221"/>
                <a:gd name="connsiteY49" fmla="*/ 278244 h 606933"/>
                <a:gd name="connsiteX50" fmla="*/ 191624 w 554221"/>
                <a:gd name="connsiteY50" fmla="*/ 278367 h 606933"/>
                <a:gd name="connsiteX51" fmla="*/ 193344 w 554221"/>
                <a:gd name="connsiteY51" fmla="*/ 278735 h 606933"/>
                <a:gd name="connsiteX52" fmla="*/ 195188 w 554221"/>
                <a:gd name="connsiteY52" fmla="*/ 279226 h 606933"/>
                <a:gd name="connsiteX53" fmla="*/ 195680 w 554221"/>
                <a:gd name="connsiteY53" fmla="*/ 279349 h 606933"/>
                <a:gd name="connsiteX54" fmla="*/ 267093 w 554221"/>
                <a:gd name="connsiteY54" fmla="*/ 309787 h 606933"/>
                <a:gd name="connsiteX55" fmla="*/ 179578 w 554221"/>
                <a:gd name="connsiteY55" fmla="*/ 126173 h 606933"/>
                <a:gd name="connsiteX56" fmla="*/ 305934 w 554221"/>
                <a:gd name="connsiteY56"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54221" h="606933">
                  <a:moveTo>
                    <a:pt x="523984" y="316047"/>
                  </a:moveTo>
                  <a:lnTo>
                    <a:pt x="379560" y="377538"/>
                  </a:lnTo>
                  <a:lnTo>
                    <a:pt x="379560" y="569007"/>
                  </a:lnTo>
                  <a:lnTo>
                    <a:pt x="523984" y="507516"/>
                  </a:lnTo>
                  <a:close/>
                  <a:moveTo>
                    <a:pt x="204898" y="316047"/>
                  </a:moveTo>
                  <a:lnTo>
                    <a:pt x="204898" y="507516"/>
                  </a:lnTo>
                  <a:lnTo>
                    <a:pt x="349323" y="569007"/>
                  </a:lnTo>
                  <a:lnTo>
                    <a:pt x="349323" y="377538"/>
                  </a:lnTo>
                  <a:close/>
                  <a:moveTo>
                    <a:pt x="174661" y="316047"/>
                  </a:moveTo>
                  <a:lnTo>
                    <a:pt x="30237" y="377538"/>
                  </a:lnTo>
                  <a:lnTo>
                    <a:pt x="30237" y="569007"/>
                  </a:lnTo>
                  <a:lnTo>
                    <a:pt x="174661" y="507516"/>
                  </a:lnTo>
                  <a:close/>
                  <a:moveTo>
                    <a:pt x="305937" y="108106"/>
                  </a:moveTo>
                  <a:cubicBezTo>
                    <a:pt x="321896" y="108106"/>
                    <a:pt x="334834" y="121028"/>
                    <a:pt x="334834" y="136967"/>
                  </a:cubicBezTo>
                  <a:cubicBezTo>
                    <a:pt x="334834" y="152906"/>
                    <a:pt x="321896" y="165828"/>
                    <a:pt x="305937" y="165828"/>
                  </a:cubicBezTo>
                  <a:cubicBezTo>
                    <a:pt x="289978" y="165828"/>
                    <a:pt x="277040" y="152906"/>
                    <a:pt x="277040" y="136967"/>
                  </a:cubicBezTo>
                  <a:cubicBezTo>
                    <a:pt x="277040" y="121028"/>
                    <a:pt x="289978" y="108106"/>
                    <a:pt x="305937" y="108106"/>
                  </a:cubicBezTo>
                  <a:close/>
                  <a:moveTo>
                    <a:pt x="305934" y="85179"/>
                  </a:moveTo>
                  <a:cubicBezTo>
                    <a:pt x="277295" y="85179"/>
                    <a:pt x="254064" y="108377"/>
                    <a:pt x="254064" y="136974"/>
                  </a:cubicBezTo>
                  <a:cubicBezTo>
                    <a:pt x="254064" y="165572"/>
                    <a:pt x="277295" y="188769"/>
                    <a:pt x="305934" y="188769"/>
                  </a:cubicBezTo>
                  <a:cubicBezTo>
                    <a:pt x="334450" y="188769"/>
                    <a:pt x="357804" y="165572"/>
                    <a:pt x="357804" y="136974"/>
                  </a:cubicBezTo>
                  <a:cubicBezTo>
                    <a:pt x="357804" y="108377"/>
                    <a:pt x="334450" y="85179"/>
                    <a:pt x="305934" y="85179"/>
                  </a:cubicBezTo>
                  <a:close/>
                  <a:moveTo>
                    <a:pt x="305934" y="0"/>
                  </a:moveTo>
                  <a:cubicBezTo>
                    <a:pt x="375626" y="0"/>
                    <a:pt x="432290" y="56582"/>
                    <a:pt x="432290" y="126173"/>
                  </a:cubicBezTo>
                  <a:cubicBezTo>
                    <a:pt x="432290" y="181773"/>
                    <a:pt x="355837" y="294691"/>
                    <a:pt x="327075" y="335194"/>
                  </a:cubicBezTo>
                  <a:lnTo>
                    <a:pt x="364441" y="351150"/>
                  </a:lnTo>
                  <a:lnTo>
                    <a:pt x="533203" y="279349"/>
                  </a:lnTo>
                  <a:cubicBezTo>
                    <a:pt x="537873" y="277385"/>
                    <a:pt x="543159" y="277876"/>
                    <a:pt x="547461" y="280699"/>
                  </a:cubicBezTo>
                  <a:cubicBezTo>
                    <a:pt x="551640" y="283522"/>
                    <a:pt x="554221" y="288186"/>
                    <a:pt x="554221" y="293218"/>
                  </a:cubicBezTo>
                  <a:lnTo>
                    <a:pt x="554221" y="517458"/>
                  </a:lnTo>
                  <a:cubicBezTo>
                    <a:pt x="554221" y="523595"/>
                    <a:pt x="550534" y="528995"/>
                    <a:pt x="545002" y="531450"/>
                  </a:cubicBezTo>
                  <a:lnTo>
                    <a:pt x="370341" y="605706"/>
                  </a:lnTo>
                  <a:cubicBezTo>
                    <a:pt x="369972" y="605828"/>
                    <a:pt x="369604" y="605828"/>
                    <a:pt x="369235" y="605951"/>
                  </a:cubicBezTo>
                  <a:cubicBezTo>
                    <a:pt x="368866" y="606074"/>
                    <a:pt x="368620" y="606197"/>
                    <a:pt x="368252" y="606319"/>
                  </a:cubicBezTo>
                  <a:cubicBezTo>
                    <a:pt x="367022" y="606688"/>
                    <a:pt x="365670" y="606933"/>
                    <a:pt x="364441" y="606933"/>
                  </a:cubicBezTo>
                  <a:cubicBezTo>
                    <a:pt x="363089" y="606933"/>
                    <a:pt x="361860" y="606688"/>
                    <a:pt x="360631" y="606319"/>
                  </a:cubicBezTo>
                  <a:cubicBezTo>
                    <a:pt x="360262" y="606197"/>
                    <a:pt x="359893" y="606074"/>
                    <a:pt x="359525" y="605951"/>
                  </a:cubicBezTo>
                  <a:cubicBezTo>
                    <a:pt x="359156" y="605828"/>
                    <a:pt x="358787" y="605828"/>
                    <a:pt x="358541" y="605706"/>
                  </a:cubicBezTo>
                  <a:lnTo>
                    <a:pt x="189780" y="533905"/>
                  </a:lnTo>
                  <a:lnTo>
                    <a:pt x="21018" y="605706"/>
                  </a:lnTo>
                  <a:cubicBezTo>
                    <a:pt x="19052" y="606442"/>
                    <a:pt x="17085" y="606933"/>
                    <a:pt x="15118" y="606933"/>
                  </a:cubicBezTo>
                  <a:cubicBezTo>
                    <a:pt x="12169" y="606933"/>
                    <a:pt x="9219" y="606074"/>
                    <a:pt x="6760" y="604356"/>
                  </a:cubicBezTo>
                  <a:cubicBezTo>
                    <a:pt x="2581" y="601533"/>
                    <a:pt x="0" y="596869"/>
                    <a:pt x="0" y="591836"/>
                  </a:cubicBezTo>
                  <a:lnTo>
                    <a:pt x="0" y="367596"/>
                  </a:lnTo>
                  <a:cubicBezTo>
                    <a:pt x="0" y="361460"/>
                    <a:pt x="3565" y="356059"/>
                    <a:pt x="9096" y="353604"/>
                  </a:cubicBezTo>
                  <a:lnTo>
                    <a:pt x="183880" y="279349"/>
                  </a:lnTo>
                  <a:cubicBezTo>
                    <a:pt x="184003" y="279349"/>
                    <a:pt x="184126" y="279349"/>
                    <a:pt x="184249" y="279226"/>
                  </a:cubicBezTo>
                  <a:cubicBezTo>
                    <a:pt x="184863" y="278981"/>
                    <a:pt x="185601" y="278858"/>
                    <a:pt x="186215" y="278735"/>
                  </a:cubicBezTo>
                  <a:cubicBezTo>
                    <a:pt x="186830" y="278490"/>
                    <a:pt x="187322" y="278367"/>
                    <a:pt x="187936" y="278367"/>
                  </a:cubicBezTo>
                  <a:cubicBezTo>
                    <a:pt x="188551" y="278244"/>
                    <a:pt x="189165" y="278244"/>
                    <a:pt x="189780" y="278244"/>
                  </a:cubicBezTo>
                  <a:cubicBezTo>
                    <a:pt x="190394" y="278244"/>
                    <a:pt x="191009" y="278244"/>
                    <a:pt x="191624" y="278367"/>
                  </a:cubicBezTo>
                  <a:cubicBezTo>
                    <a:pt x="192238" y="278367"/>
                    <a:pt x="192730" y="278490"/>
                    <a:pt x="193344" y="278735"/>
                  </a:cubicBezTo>
                  <a:cubicBezTo>
                    <a:pt x="193959" y="278858"/>
                    <a:pt x="194573" y="278981"/>
                    <a:pt x="195188" y="279226"/>
                  </a:cubicBezTo>
                  <a:cubicBezTo>
                    <a:pt x="195311" y="279349"/>
                    <a:pt x="195557" y="279349"/>
                    <a:pt x="195680" y="279349"/>
                  </a:cubicBezTo>
                  <a:lnTo>
                    <a:pt x="267093" y="309787"/>
                  </a:lnTo>
                  <a:cubicBezTo>
                    <a:pt x="232677" y="258852"/>
                    <a:pt x="179578" y="172568"/>
                    <a:pt x="179578" y="126173"/>
                  </a:cubicBezTo>
                  <a:cubicBezTo>
                    <a:pt x="179578" y="56582"/>
                    <a:pt x="236241" y="0"/>
                    <a:pt x="305934" y="0"/>
                  </a:cubicBezTo>
                  <a:close/>
                </a:path>
              </a:pathLst>
            </a:custGeom>
            <a:solidFill>
              <a:schemeClr val="bg1"/>
            </a:solidFill>
            <a:ln>
              <a:noFill/>
            </a:ln>
          </p:spPr>
        </p:sp>
        <p:grpSp>
          <p:nvGrpSpPr>
            <p:cNvPr id="28" name="îṡľîḍé"/>
            <p:cNvGrpSpPr/>
            <p:nvPr/>
          </p:nvGrpSpPr>
          <p:grpSpPr>
            <a:xfrm>
              <a:off x="8458128" y="4132390"/>
              <a:ext cx="2436345" cy="1485766"/>
              <a:chOff x="759024" y="3667661"/>
              <a:chExt cx="2826776" cy="1723864"/>
            </a:xfrm>
          </p:grpSpPr>
          <p:sp>
            <p:nvSpPr>
              <p:cNvPr id="29" name="i$ļïḑè"/>
              <p:cNvSpPr txBox="1"/>
              <p:nvPr/>
            </p:nvSpPr>
            <p:spPr>
              <a:xfrm>
                <a:off x="759024" y="3667661"/>
                <a:ext cx="2826776" cy="537825"/>
              </a:xfrm>
              <a:prstGeom prst="rect">
                <a:avLst/>
              </a:prstGeom>
              <a:noFill/>
            </p:spPr>
            <p:txBody>
              <a:bodyPr wrap="none" lIns="90000" tIns="46800" rIns="90000" bIns="46800" rtlCol="0" anchor="b" anchorCtr="0">
                <a:normAutofit/>
              </a:bodyPr>
              <a:lstStyle/>
              <a:p>
                <a:pPr algn="ctr"/>
                <a:r>
                  <a:rPr lang="zh-CN" altLang="en-US" sz="2400" b="1" dirty="0">
                    <a:solidFill>
                      <a:schemeClr val="bg1"/>
                    </a:solidFill>
                    <a:latin typeface="义启粗黑体" panose="02000800000000000000" pitchFamily="2" charset="-128"/>
                    <a:ea typeface="义启粗黑体" panose="02000800000000000000" pitchFamily="2" charset="-128"/>
                  </a:rPr>
                  <a:t>输入标题</a:t>
                </a:r>
                <a:endParaRPr lang="en-US" altLang="zh-CN" sz="2400" b="1" dirty="0">
                  <a:solidFill>
                    <a:schemeClr val="bg1"/>
                  </a:solidFill>
                  <a:latin typeface="义启粗黑体" panose="02000800000000000000" pitchFamily="2" charset="-128"/>
                  <a:ea typeface="义启粗黑体" panose="02000800000000000000" pitchFamily="2" charset="-128"/>
                </a:endParaRPr>
              </a:p>
            </p:txBody>
          </p:sp>
          <p:sp>
            <p:nvSpPr>
              <p:cNvPr id="30" name="íŝ1íďe"/>
              <p:cNvSpPr txBox="1"/>
              <p:nvPr/>
            </p:nvSpPr>
            <p:spPr>
              <a:xfrm>
                <a:off x="1099395" y="4158902"/>
                <a:ext cx="2112970" cy="1232623"/>
              </a:xfrm>
              <a:prstGeom prst="rect">
                <a:avLst/>
              </a:prstGeom>
              <a:noFill/>
            </p:spPr>
            <p:txBody>
              <a:bodyPr wrap="square" lIns="90000" tIns="46800" rIns="90000" bIns="46800" rtlCol="0">
                <a:normAutofit fontScale="92500"/>
              </a:bodyPr>
              <a:lstStyle/>
              <a:p>
                <a:pPr algn="ctr">
                  <a:lnSpc>
                    <a:spcPct val="200000"/>
                  </a:lnSpc>
                </a:pPr>
                <a:r>
                  <a:rPr lang="zh-CN" altLang="en-US" sz="1200" dirty="0">
                    <a:solidFill>
                      <a:schemeClr val="bg1"/>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bg1"/>
                  </a:solidFill>
                  <a:latin typeface="义启粗黑体" panose="02000800000000000000" pitchFamily="2" charset="-128"/>
                  <a:ea typeface="义启粗黑体" panose="02000800000000000000" pitchFamily="2" charset="-128"/>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80">
                                          <p:stCondLst>
                                            <p:cond delay="0"/>
                                          </p:stCondLst>
                                        </p:cTn>
                                        <p:tgtEl>
                                          <p:spTgt spid="4"/>
                                        </p:tgtEl>
                                      </p:cBhvr>
                                    </p:animEffect>
                                    <p:anim calcmode="lin" valueType="num">
                                      <p:cBhvr>
                                        <p:cTn id="2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gtEl>
                                      </p:cBhvr>
                                      <p:to x="100000" y="60000"/>
                                    </p:animScale>
                                    <p:animScale>
                                      <p:cBhvr>
                                        <p:cTn id="31" dur="166" decel="50000">
                                          <p:stCondLst>
                                            <p:cond delay="676"/>
                                          </p:stCondLst>
                                        </p:cTn>
                                        <p:tgtEl>
                                          <p:spTgt spid="4"/>
                                        </p:tgtEl>
                                      </p:cBhvr>
                                      <p:to x="100000" y="100000"/>
                                    </p:animScale>
                                    <p:animScale>
                                      <p:cBhvr>
                                        <p:cTn id="32" dur="26">
                                          <p:stCondLst>
                                            <p:cond delay="1312"/>
                                          </p:stCondLst>
                                        </p:cTn>
                                        <p:tgtEl>
                                          <p:spTgt spid="4"/>
                                        </p:tgtEl>
                                      </p:cBhvr>
                                      <p:to x="100000" y="80000"/>
                                    </p:animScale>
                                    <p:animScale>
                                      <p:cBhvr>
                                        <p:cTn id="33" dur="166" decel="50000">
                                          <p:stCondLst>
                                            <p:cond delay="1338"/>
                                          </p:stCondLst>
                                        </p:cTn>
                                        <p:tgtEl>
                                          <p:spTgt spid="4"/>
                                        </p:tgtEl>
                                      </p:cBhvr>
                                      <p:to x="100000" y="100000"/>
                                    </p:animScale>
                                    <p:animScale>
                                      <p:cBhvr>
                                        <p:cTn id="34" dur="26">
                                          <p:stCondLst>
                                            <p:cond delay="1642"/>
                                          </p:stCondLst>
                                        </p:cTn>
                                        <p:tgtEl>
                                          <p:spTgt spid="4"/>
                                        </p:tgtEl>
                                      </p:cBhvr>
                                      <p:to x="100000" y="90000"/>
                                    </p:animScale>
                                    <p:animScale>
                                      <p:cBhvr>
                                        <p:cTn id="35" dur="166" decel="50000">
                                          <p:stCondLst>
                                            <p:cond delay="1668"/>
                                          </p:stCondLst>
                                        </p:cTn>
                                        <p:tgtEl>
                                          <p:spTgt spid="4"/>
                                        </p:tgtEl>
                                      </p:cBhvr>
                                      <p:to x="100000" y="100000"/>
                                    </p:animScale>
                                    <p:animScale>
                                      <p:cBhvr>
                                        <p:cTn id="36" dur="26">
                                          <p:stCondLst>
                                            <p:cond delay="1808"/>
                                          </p:stCondLst>
                                        </p:cTn>
                                        <p:tgtEl>
                                          <p:spTgt spid="4"/>
                                        </p:tgtEl>
                                      </p:cBhvr>
                                      <p:to x="100000" y="95000"/>
                                    </p:animScale>
                                    <p:animScale>
                                      <p:cBhvr>
                                        <p:cTn id="37" dur="166" decel="50000">
                                          <p:stCondLst>
                                            <p:cond delay="1834"/>
                                          </p:stCondLst>
                                        </p:cTn>
                                        <p:tgtEl>
                                          <p:spTgt spid="4"/>
                                        </p:tgtEl>
                                      </p:cBhvr>
                                      <p:to x="100000" y="100000"/>
                                    </p:animScale>
                                  </p:childTnLst>
                                </p:cTn>
                              </p:par>
                            </p:childTnLst>
                          </p:cTn>
                        </p:par>
                        <p:par>
                          <p:cTn id="38" fill="hold">
                            <p:stCondLst>
                              <p:cond delay="4000"/>
                            </p:stCondLst>
                            <p:childTnLst>
                              <p:par>
                                <p:cTn id="39" presetID="26"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80">
                                          <p:stCondLst>
                                            <p:cond delay="0"/>
                                          </p:stCondLst>
                                        </p:cTn>
                                        <p:tgtEl>
                                          <p:spTgt spid="5"/>
                                        </p:tgtEl>
                                      </p:cBhvr>
                                    </p:animEffect>
                                    <p:anim calcmode="lin" valueType="num">
                                      <p:cBhvr>
                                        <p:cTn id="4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7" dur="26">
                                          <p:stCondLst>
                                            <p:cond delay="650"/>
                                          </p:stCondLst>
                                        </p:cTn>
                                        <p:tgtEl>
                                          <p:spTgt spid="5"/>
                                        </p:tgtEl>
                                      </p:cBhvr>
                                      <p:to x="100000" y="60000"/>
                                    </p:animScale>
                                    <p:animScale>
                                      <p:cBhvr>
                                        <p:cTn id="48" dur="166" decel="50000">
                                          <p:stCondLst>
                                            <p:cond delay="676"/>
                                          </p:stCondLst>
                                        </p:cTn>
                                        <p:tgtEl>
                                          <p:spTgt spid="5"/>
                                        </p:tgtEl>
                                      </p:cBhvr>
                                      <p:to x="100000" y="100000"/>
                                    </p:animScale>
                                    <p:animScale>
                                      <p:cBhvr>
                                        <p:cTn id="49" dur="26">
                                          <p:stCondLst>
                                            <p:cond delay="1312"/>
                                          </p:stCondLst>
                                        </p:cTn>
                                        <p:tgtEl>
                                          <p:spTgt spid="5"/>
                                        </p:tgtEl>
                                      </p:cBhvr>
                                      <p:to x="100000" y="80000"/>
                                    </p:animScale>
                                    <p:animScale>
                                      <p:cBhvr>
                                        <p:cTn id="50" dur="166" decel="50000">
                                          <p:stCondLst>
                                            <p:cond delay="1338"/>
                                          </p:stCondLst>
                                        </p:cTn>
                                        <p:tgtEl>
                                          <p:spTgt spid="5"/>
                                        </p:tgtEl>
                                      </p:cBhvr>
                                      <p:to x="100000" y="100000"/>
                                    </p:animScale>
                                    <p:animScale>
                                      <p:cBhvr>
                                        <p:cTn id="51" dur="26">
                                          <p:stCondLst>
                                            <p:cond delay="1642"/>
                                          </p:stCondLst>
                                        </p:cTn>
                                        <p:tgtEl>
                                          <p:spTgt spid="5"/>
                                        </p:tgtEl>
                                      </p:cBhvr>
                                      <p:to x="100000" y="90000"/>
                                    </p:animScale>
                                    <p:animScale>
                                      <p:cBhvr>
                                        <p:cTn id="52" dur="166" decel="50000">
                                          <p:stCondLst>
                                            <p:cond delay="1668"/>
                                          </p:stCondLst>
                                        </p:cTn>
                                        <p:tgtEl>
                                          <p:spTgt spid="5"/>
                                        </p:tgtEl>
                                      </p:cBhvr>
                                      <p:to x="100000" y="100000"/>
                                    </p:animScale>
                                    <p:animScale>
                                      <p:cBhvr>
                                        <p:cTn id="53" dur="26">
                                          <p:stCondLst>
                                            <p:cond delay="1808"/>
                                          </p:stCondLst>
                                        </p:cTn>
                                        <p:tgtEl>
                                          <p:spTgt spid="5"/>
                                        </p:tgtEl>
                                      </p:cBhvr>
                                      <p:to x="100000" y="95000"/>
                                    </p:animScale>
                                    <p:animScale>
                                      <p:cBhvr>
                                        <p:cTn id="54" dur="166" decel="50000">
                                          <p:stCondLst>
                                            <p:cond delay="1834"/>
                                          </p:stCondLst>
                                        </p:cTn>
                                        <p:tgtEl>
                                          <p:spTgt spid="5"/>
                                        </p:tgtEl>
                                      </p:cBhvr>
                                      <p:to x="100000" y="100000"/>
                                    </p:animScale>
                                  </p:childTnLst>
                                </p:cTn>
                              </p:par>
                            </p:childTnLst>
                          </p:cTn>
                        </p:par>
                        <p:par>
                          <p:cTn id="55" fill="hold">
                            <p:stCondLst>
                              <p:cond delay="6000"/>
                            </p:stCondLst>
                            <p:childTnLst>
                              <p:par>
                                <p:cTn id="56" presetID="26"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80">
                                          <p:stCondLst>
                                            <p:cond delay="0"/>
                                          </p:stCondLst>
                                        </p:cTn>
                                        <p:tgtEl>
                                          <p:spTgt spid="6"/>
                                        </p:tgtEl>
                                      </p:cBhvr>
                                    </p:animEffect>
                                    <p:anim calcmode="lin" valueType="num">
                                      <p:cBhvr>
                                        <p:cTn id="5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4" dur="26">
                                          <p:stCondLst>
                                            <p:cond delay="650"/>
                                          </p:stCondLst>
                                        </p:cTn>
                                        <p:tgtEl>
                                          <p:spTgt spid="6"/>
                                        </p:tgtEl>
                                      </p:cBhvr>
                                      <p:to x="100000" y="60000"/>
                                    </p:animScale>
                                    <p:animScale>
                                      <p:cBhvr>
                                        <p:cTn id="65" dur="166" decel="50000">
                                          <p:stCondLst>
                                            <p:cond delay="676"/>
                                          </p:stCondLst>
                                        </p:cTn>
                                        <p:tgtEl>
                                          <p:spTgt spid="6"/>
                                        </p:tgtEl>
                                      </p:cBhvr>
                                      <p:to x="100000" y="100000"/>
                                    </p:animScale>
                                    <p:animScale>
                                      <p:cBhvr>
                                        <p:cTn id="66" dur="26">
                                          <p:stCondLst>
                                            <p:cond delay="1312"/>
                                          </p:stCondLst>
                                        </p:cTn>
                                        <p:tgtEl>
                                          <p:spTgt spid="6"/>
                                        </p:tgtEl>
                                      </p:cBhvr>
                                      <p:to x="100000" y="80000"/>
                                    </p:animScale>
                                    <p:animScale>
                                      <p:cBhvr>
                                        <p:cTn id="67" dur="166" decel="50000">
                                          <p:stCondLst>
                                            <p:cond delay="1338"/>
                                          </p:stCondLst>
                                        </p:cTn>
                                        <p:tgtEl>
                                          <p:spTgt spid="6"/>
                                        </p:tgtEl>
                                      </p:cBhvr>
                                      <p:to x="100000" y="100000"/>
                                    </p:animScale>
                                    <p:animScale>
                                      <p:cBhvr>
                                        <p:cTn id="68" dur="26">
                                          <p:stCondLst>
                                            <p:cond delay="1642"/>
                                          </p:stCondLst>
                                        </p:cTn>
                                        <p:tgtEl>
                                          <p:spTgt spid="6"/>
                                        </p:tgtEl>
                                      </p:cBhvr>
                                      <p:to x="100000" y="90000"/>
                                    </p:animScale>
                                    <p:animScale>
                                      <p:cBhvr>
                                        <p:cTn id="69" dur="166" decel="50000">
                                          <p:stCondLst>
                                            <p:cond delay="1668"/>
                                          </p:stCondLst>
                                        </p:cTn>
                                        <p:tgtEl>
                                          <p:spTgt spid="6"/>
                                        </p:tgtEl>
                                      </p:cBhvr>
                                      <p:to x="100000" y="100000"/>
                                    </p:animScale>
                                    <p:animScale>
                                      <p:cBhvr>
                                        <p:cTn id="70" dur="26">
                                          <p:stCondLst>
                                            <p:cond delay="1808"/>
                                          </p:stCondLst>
                                        </p:cTn>
                                        <p:tgtEl>
                                          <p:spTgt spid="6"/>
                                        </p:tgtEl>
                                      </p:cBhvr>
                                      <p:to x="100000" y="95000"/>
                                    </p:animScale>
                                    <p:animScale>
                                      <p:cBhvr>
                                        <p:cTn id="71"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研究理论与思路</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nvGrpSpPr>
          <p:cNvPr id="3" name="组合 2"/>
          <p:cNvGrpSpPr/>
          <p:nvPr/>
        </p:nvGrpSpPr>
        <p:grpSpPr>
          <a:xfrm>
            <a:off x="649114" y="2026830"/>
            <a:ext cx="5199530" cy="3615070"/>
            <a:chOff x="649114" y="2026830"/>
            <a:chExt cx="5199530" cy="361507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6664" r="16664"/>
            <a:stretch>
              <a:fillRect/>
            </a:stretch>
          </p:blipFill>
          <p:spPr>
            <a:xfrm>
              <a:off x="649114" y="2026830"/>
              <a:ext cx="3615070" cy="3615070"/>
            </a:xfrm>
            <a:prstGeom prst="diamond">
              <a:avLst/>
            </a:prstGeom>
            <a:ln>
              <a:solidFill>
                <a:srgbClr val="DE8484"/>
              </a:solidFill>
            </a:ln>
          </p:spPr>
        </p:pic>
        <p:sp>
          <p:nvSpPr>
            <p:cNvPr id="10" name="菱形 9"/>
            <p:cNvSpPr/>
            <p:nvPr/>
          </p:nvSpPr>
          <p:spPr>
            <a:xfrm>
              <a:off x="3814635" y="2456490"/>
              <a:ext cx="1243655" cy="124365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菱形 10"/>
            <p:cNvSpPr/>
            <p:nvPr/>
          </p:nvSpPr>
          <p:spPr>
            <a:xfrm>
              <a:off x="3814635" y="3948852"/>
              <a:ext cx="1243655" cy="124365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菱形 12"/>
            <p:cNvSpPr/>
            <p:nvPr/>
          </p:nvSpPr>
          <p:spPr>
            <a:xfrm>
              <a:off x="4604989" y="3212538"/>
              <a:ext cx="1243655" cy="1243655"/>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book-of-black-cover-opened-back-view_30189"/>
            <p:cNvSpPr>
              <a:spLocks noChangeAspect="1"/>
            </p:cNvSpPr>
            <p:nvPr/>
          </p:nvSpPr>
          <p:spPr bwMode="auto">
            <a:xfrm>
              <a:off x="5012371" y="3648651"/>
              <a:ext cx="428890" cy="371428"/>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solidFill>
              <a:schemeClr val="bg1"/>
            </a:solidFill>
            <a:ln>
              <a:noFill/>
            </a:ln>
          </p:spPr>
        </p:sp>
        <p:sp>
          <p:nvSpPr>
            <p:cNvPr id="16" name="database-configuration_51154"/>
            <p:cNvSpPr>
              <a:spLocks noChangeAspect="1"/>
            </p:cNvSpPr>
            <p:nvPr/>
          </p:nvSpPr>
          <p:spPr bwMode="auto">
            <a:xfrm>
              <a:off x="4222018" y="4368207"/>
              <a:ext cx="428889" cy="421760"/>
            </a:xfrm>
            <a:custGeom>
              <a:avLst/>
              <a:gdLst>
                <a:gd name="connsiteX0" fmla="*/ 456994 w 608276"/>
                <a:gd name="connsiteY0" fmla="*/ 405323 h 598165"/>
                <a:gd name="connsiteX1" fmla="*/ 497808 w 608276"/>
                <a:gd name="connsiteY1" fmla="*/ 445806 h 598165"/>
                <a:gd name="connsiteX2" fmla="*/ 456994 w 608276"/>
                <a:gd name="connsiteY2" fmla="*/ 486289 h 598165"/>
                <a:gd name="connsiteX3" fmla="*/ 416180 w 608276"/>
                <a:gd name="connsiteY3" fmla="*/ 445806 h 598165"/>
                <a:gd name="connsiteX4" fmla="*/ 456994 w 608276"/>
                <a:gd name="connsiteY4" fmla="*/ 405323 h 598165"/>
                <a:gd name="connsiteX5" fmla="*/ 442523 w 608276"/>
                <a:gd name="connsiteY5" fmla="*/ 328967 h 598165"/>
                <a:gd name="connsiteX6" fmla="*/ 431163 w 608276"/>
                <a:gd name="connsiteY6" fmla="*/ 339797 h 598165"/>
                <a:gd name="connsiteX7" fmla="*/ 431163 w 608276"/>
                <a:gd name="connsiteY7" fmla="*/ 357331 h 598165"/>
                <a:gd name="connsiteX8" fmla="*/ 412574 w 608276"/>
                <a:gd name="connsiteY8" fmla="*/ 365067 h 598165"/>
                <a:gd name="connsiteX9" fmla="*/ 400182 w 608276"/>
                <a:gd name="connsiteY9" fmla="*/ 352690 h 598165"/>
                <a:gd name="connsiteX10" fmla="*/ 384691 w 608276"/>
                <a:gd name="connsiteY10" fmla="*/ 352690 h 598165"/>
                <a:gd name="connsiteX11" fmla="*/ 363520 w 608276"/>
                <a:gd name="connsiteY11" fmla="*/ 373318 h 598165"/>
                <a:gd name="connsiteX12" fmla="*/ 363520 w 608276"/>
                <a:gd name="connsiteY12" fmla="*/ 389305 h 598165"/>
                <a:gd name="connsiteX13" fmla="*/ 376429 w 608276"/>
                <a:gd name="connsiteY13" fmla="*/ 401682 h 598165"/>
                <a:gd name="connsiteX14" fmla="*/ 368683 w 608276"/>
                <a:gd name="connsiteY14" fmla="*/ 420247 h 598165"/>
                <a:gd name="connsiteX15" fmla="*/ 351127 w 608276"/>
                <a:gd name="connsiteY15" fmla="*/ 420247 h 598165"/>
                <a:gd name="connsiteX16" fmla="*/ 339767 w 608276"/>
                <a:gd name="connsiteY16" fmla="*/ 431077 h 598165"/>
                <a:gd name="connsiteX17" fmla="*/ 339767 w 608276"/>
                <a:gd name="connsiteY17" fmla="*/ 460472 h 598165"/>
                <a:gd name="connsiteX18" fmla="*/ 351127 w 608276"/>
                <a:gd name="connsiteY18" fmla="*/ 471302 h 598165"/>
                <a:gd name="connsiteX19" fmla="*/ 368683 w 608276"/>
                <a:gd name="connsiteY19" fmla="*/ 471302 h 598165"/>
                <a:gd name="connsiteX20" fmla="*/ 376429 w 608276"/>
                <a:gd name="connsiteY20" fmla="*/ 489867 h 598165"/>
                <a:gd name="connsiteX21" fmla="*/ 363520 w 608276"/>
                <a:gd name="connsiteY21" fmla="*/ 502244 h 598165"/>
                <a:gd name="connsiteX22" fmla="*/ 360422 w 608276"/>
                <a:gd name="connsiteY22" fmla="*/ 510495 h 598165"/>
                <a:gd name="connsiteX23" fmla="*/ 363520 w 608276"/>
                <a:gd name="connsiteY23" fmla="*/ 518231 h 598165"/>
                <a:gd name="connsiteX24" fmla="*/ 384691 w 608276"/>
                <a:gd name="connsiteY24" fmla="*/ 538859 h 598165"/>
                <a:gd name="connsiteX25" fmla="*/ 400182 w 608276"/>
                <a:gd name="connsiteY25" fmla="*/ 538859 h 598165"/>
                <a:gd name="connsiteX26" fmla="*/ 412574 w 608276"/>
                <a:gd name="connsiteY26" fmla="*/ 526482 h 598165"/>
                <a:gd name="connsiteX27" fmla="*/ 431163 w 608276"/>
                <a:gd name="connsiteY27" fmla="*/ 534218 h 598165"/>
                <a:gd name="connsiteX28" fmla="*/ 431163 w 608276"/>
                <a:gd name="connsiteY28" fmla="*/ 551752 h 598165"/>
                <a:gd name="connsiteX29" fmla="*/ 442523 w 608276"/>
                <a:gd name="connsiteY29" fmla="*/ 562581 h 598165"/>
                <a:gd name="connsiteX30" fmla="*/ 471440 w 608276"/>
                <a:gd name="connsiteY30" fmla="*/ 562581 h 598165"/>
                <a:gd name="connsiteX31" fmla="*/ 482800 w 608276"/>
                <a:gd name="connsiteY31" fmla="*/ 551752 h 598165"/>
                <a:gd name="connsiteX32" fmla="*/ 482800 w 608276"/>
                <a:gd name="connsiteY32" fmla="*/ 534218 h 598165"/>
                <a:gd name="connsiteX33" fmla="*/ 501389 w 608276"/>
                <a:gd name="connsiteY33" fmla="*/ 526482 h 598165"/>
                <a:gd name="connsiteX34" fmla="*/ 513782 w 608276"/>
                <a:gd name="connsiteY34" fmla="*/ 538859 h 598165"/>
                <a:gd name="connsiteX35" fmla="*/ 529272 w 608276"/>
                <a:gd name="connsiteY35" fmla="*/ 538859 h 598165"/>
                <a:gd name="connsiteX36" fmla="*/ 550443 w 608276"/>
                <a:gd name="connsiteY36" fmla="*/ 518231 h 598165"/>
                <a:gd name="connsiteX37" fmla="*/ 550443 w 608276"/>
                <a:gd name="connsiteY37" fmla="*/ 502244 h 598165"/>
                <a:gd name="connsiteX38" fmla="*/ 537534 w 608276"/>
                <a:gd name="connsiteY38" fmla="*/ 489867 h 598165"/>
                <a:gd name="connsiteX39" fmla="*/ 545280 w 608276"/>
                <a:gd name="connsiteY39" fmla="*/ 471302 h 598165"/>
                <a:gd name="connsiteX40" fmla="*/ 562836 w 608276"/>
                <a:gd name="connsiteY40" fmla="*/ 471302 h 598165"/>
                <a:gd name="connsiteX41" fmla="*/ 574196 w 608276"/>
                <a:gd name="connsiteY41" fmla="*/ 460472 h 598165"/>
                <a:gd name="connsiteX42" fmla="*/ 574196 w 608276"/>
                <a:gd name="connsiteY42" fmla="*/ 431077 h 598165"/>
                <a:gd name="connsiteX43" fmla="*/ 562836 w 608276"/>
                <a:gd name="connsiteY43" fmla="*/ 420247 h 598165"/>
                <a:gd name="connsiteX44" fmla="*/ 545280 w 608276"/>
                <a:gd name="connsiteY44" fmla="*/ 420247 h 598165"/>
                <a:gd name="connsiteX45" fmla="*/ 537534 w 608276"/>
                <a:gd name="connsiteY45" fmla="*/ 401682 h 598165"/>
                <a:gd name="connsiteX46" fmla="*/ 550443 w 608276"/>
                <a:gd name="connsiteY46" fmla="*/ 389305 h 598165"/>
                <a:gd name="connsiteX47" fmla="*/ 553542 w 608276"/>
                <a:gd name="connsiteY47" fmla="*/ 381053 h 598165"/>
                <a:gd name="connsiteX48" fmla="*/ 550443 w 608276"/>
                <a:gd name="connsiteY48" fmla="*/ 373318 h 598165"/>
                <a:gd name="connsiteX49" fmla="*/ 529272 w 608276"/>
                <a:gd name="connsiteY49" fmla="*/ 352690 h 598165"/>
                <a:gd name="connsiteX50" fmla="*/ 513782 w 608276"/>
                <a:gd name="connsiteY50" fmla="*/ 352690 h 598165"/>
                <a:gd name="connsiteX51" fmla="*/ 501389 w 608276"/>
                <a:gd name="connsiteY51" fmla="*/ 365067 h 598165"/>
                <a:gd name="connsiteX52" fmla="*/ 482800 w 608276"/>
                <a:gd name="connsiteY52" fmla="*/ 357331 h 598165"/>
                <a:gd name="connsiteX53" fmla="*/ 482800 w 608276"/>
                <a:gd name="connsiteY53" fmla="*/ 339797 h 598165"/>
                <a:gd name="connsiteX54" fmla="*/ 471440 w 608276"/>
                <a:gd name="connsiteY54" fmla="*/ 328967 h 598165"/>
                <a:gd name="connsiteX55" fmla="*/ 1033 w 608276"/>
                <a:gd name="connsiteY55" fmla="*/ 207261 h 598165"/>
                <a:gd name="connsiteX56" fmla="*/ 240109 w 608276"/>
                <a:gd name="connsiteY56" fmla="*/ 288227 h 598165"/>
                <a:gd name="connsiteX57" fmla="*/ 478669 w 608276"/>
                <a:gd name="connsiteY57" fmla="*/ 207261 h 598165"/>
                <a:gd name="connsiteX58" fmla="*/ 479702 w 608276"/>
                <a:gd name="connsiteY58" fmla="*/ 213450 h 598165"/>
                <a:gd name="connsiteX59" fmla="*/ 479702 w 608276"/>
                <a:gd name="connsiteY59" fmla="*/ 290289 h 598165"/>
                <a:gd name="connsiteX60" fmla="*/ 508618 w 608276"/>
                <a:gd name="connsiteY60" fmla="*/ 310402 h 598165"/>
                <a:gd name="connsiteX61" fmla="*/ 552509 w 608276"/>
                <a:gd name="connsiteY61" fmla="*/ 323810 h 598165"/>
                <a:gd name="connsiteX62" fmla="*/ 573163 w 608276"/>
                <a:gd name="connsiteY62" fmla="*/ 344438 h 598165"/>
                <a:gd name="connsiteX63" fmla="*/ 587621 w 608276"/>
                <a:gd name="connsiteY63" fmla="*/ 378991 h 598165"/>
                <a:gd name="connsiteX64" fmla="*/ 586589 w 608276"/>
                <a:gd name="connsiteY64" fmla="*/ 388273 h 598165"/>
                <a:gd name="connsiteX65" fmla="*/ 608276 w 608276"/>
                <a:gd name="connsiteY65" fmla="*/ 428498 h 598165"/>
                <a:gd name="connsiteX66" fmla="*/ 608276 w 608276"/>
                <a:gd name="connsiteY66" fmla="*/ 457893 h 598165"/>
                <a:gd name="connsiteX67" fmla="*/ 586589 w 608276"/>
                <a:gd name="connsiteY67" fmla="*/ 498634 h 598165"/>
                <a:gd name="connsiteX68" fmla="*/ 573163 w 608276"/>
                <a:gd name="connsiteY68" fmla="*/ 542469 h 598165"/>
                <a:gd name="connsiteX69" fmla="*/ 552509 w 608276"/>
                <a:gd name="connsiteY69" fmla="*/ 563097 h 598165"/>
                <a:gd name="connsiteX70" fmla="*/ 508618 w 608276"/>
                <a:gd name="connsiteY70" fmla="*/ 576505 h 598165"/>
                <a:gd name="connsiteX71" fmla="*/ 467825 w 608276"/>
                <a:gd name="connsiteY71" fmla="*/ 598165 h 598165"/>
                <a:gd name="connsiteX72" fmla="*/ 438392 w 608276"/>
                <a:gd name="connsiteY72" fmla="*/ 598165 h 598165"/>
                <a:gd name="connsiteX73" fmla="*/ 397600 w 608276"/>
                <a:gd name="connsiteY73" fmla="*/ 576505 h 598165"/>
                <a:gd name="connsiteX74" fmla="*/ 361971 w 608276"/>
                <a:gd name="connsiteY74" fmla="*/ 569286 h 598165"/>
                <a:gd name="connsiteX75" fmla="*/ 240109 w 608276"/>
                <a:gd name="connsiteY75" fmla="*/ 581663 h 598165"/>
                <a:gd name="connsiteX76" fmla="*/ 0 w 608276"/>
                <a:gd name="connsiteY76" fmla="*/ 493993 h 598165"/>
                <a:gd name="connsiteX77" fmla="*/ 0 w 608276"/>
                <a:gd name="connsiteY77" fmla="*/ 382085 h 598165"/>
                <a:gd name="connsiteX78" fmla="*/ 1033 w 608276"/>
                <a:gd name="connsiteY78" fmla="*/ 375896 h 598165"/>
                <a:gd name="connsiteX79" fmla="*/ 240109 w 608276"/>
                <a:gd name="connsiteY79" fmla="*/ 456862 h 598165"/>
                <a:gd name="connsiteX80" fmla="*/ 297942 w 608276"/>
                <a:gd name="connsiteY80" fmla="*/ 454284 h 598165"/>
                <a:gd name="connsiteX81" fmla="*/ 297942 w 608276"/>
                <a:gd name="connsiteY81" fmla="*/ 428498 h 598165"/>
                <a:gd name="connsiteX82" fmla="*/ 302073 w 608276"/>
                <a:gd name="connsiteY82" fmla="*/ 409933 h 598165"/>
                <a:gd name="connsiteX83" fmla="*/ 240109 w 608276"/>
                <a:gd name="connsiteY83" fmla="*/ 413027 h 598165"/>
                <a:gd name="connsiteX84" fmla="*/ 0 w 608276"/>
                <a:gd name="connsiteY84" fmla="*/ 325357 h 598165"/>
                <a:gd name="connsiteX85" fmla="*/ 0 w 608276"/>
                <a:gd name="connsiteY85" fmla="*/ 213450 h 598165"/>
                <a:gd name="connsiteX86" fmla="*/ 1033 w 608276"/>
                <a:gd name="connsiteY86" fmla="*/ 207261 h 598165"/>
                <a:gd name="connsiteX87" fmla="*/ 240129 w 608276"/>
                <a:gd name="connsiteY87" fmla="*/ 0 h 598165"/>
                <a:gd name="connsiteX88" fmla="*/ 479742 w 608276"/>
                <a:gd name="connsiteY88" fmla="*/ 87137 h 598165"/>
                <a:gd name="connsiteX89" fmla="*/ 479742 w 608276"/>
                <a:gd name="connsiteY89" fmla="*/ 158806 h 598165"/>
                <a:gd name="connsiteX90" fmla="*/ 240129 w 608276"/>
                <a:gd name="connsiteY90" fmla="*/ 246459 h 598165"/>
                <a:gd name="connsiteX91" fmla="*/ 0 w 608276"/>
                <a:gd name="connsiteY91" fmla="*/ 158806 h 598165"/>
                <a:gd name="connsiteX92" fmla="*/ 0 w 608276"/>
                <a:gd name="connsiteY92" fmla="*/ 87137 h 598165"/>
                <a:gd name="connsiteX93" fmla="*/ 240129 w 608276"/>
                <a:gd name="connsiteY93" fmla="*/ 0 h 59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276" h="598165">
                  <a:moveTo>
                    <a:pt x="456994" y="405323"/>
                  </a:moveTo>
                  <a:cubicBezTo>
                    <a:pt x="479535" y="405323"/>
                    <a:pt x="497808" y="423448"/>
                    <a:pt x="497808" y="445806"/>
                  </a:cubicBezTo>
                  <a:cubicBezTo>
                    <a:pt x="497808" y="468164"/>
                    <a:pt x="479535" y="486289"/>
                    <a:pt x="456994" y="486289"/>
                  </a:cubicBezTo>
                  <a:cubicBezTo>
                    <a:pt x="434453" y="486289"/>
                    <a:pt x="416180" y="468164"/>
                    <a:pt x="416180" y="445806"/>
                  </a:cubicBezTo>
                  <a:cubicBezTo>
                    <a:pt x="416180" y="423448"/>
                    <a:pt x="434453" y="405323"/>
                    <a:pt x="456994" y="405323"/>
                  </a:cubicBezTo>
                  <a:close/>
                  <a:moveTo>
                    <a:pt x="442523" y="328967"/>
                  </a:moveTo>
                  <a:cubicBezTo>
                    <a:pt x="436327" y="328967"/>
                    <a:pt x="431163" y="333609"/>
                    <a:pt x="431163" y="339797"/>
                  </a:cubicBezTo>
                  <a:lnTo>
                    <a:pt x="431163" y="357331"/>
                  </a:lnTo>
                  <a:cubicBezTo>
                    <a:pt x="424967" y="359394"/>
                    <a:pt x="418771" y="361972"/>
                    <a:pt x="412574" y="365067"/>
                  </a:cubicBezTo>
                  <a:lnTo>
                    <a:pt x="400182" y="352690"/>
                  </a:lnTo>
                  <a:cubicBezTo>
                    <a:pt x="396051" y="348564"/>
                    <a:pt x="388822" y="348564"/>
                    <a:pt x="384691" y="352690"/>
                  </a:cubicBezTo>
                  <a:lnTo>
                    <a:pt x="363520" y="373318"/>
                  </a:lnTo>
                  <a:cubicBezTo>
                    <a:pt x="359389" y="377959"/>
                    <a:pt x="359389" y="384663"/>
                    <a:pt x="363520" y="389305"/>
                  </a:cubicBezTo>
                  <a:lnTo>
                    <a:pt x="376429" y="401682"/>
                  </a:lnTo>
                  <a:cubicBezTo>
                    <a:pt x="372814" y="407354"/>
                    <a:pt x="370749" y="413543"/>
                    <a:pt x="368683" y="420247"/>
                  </a:cubicBezTo>
                  <a:lnTo>
                    <a:pt x="351127" y="420247"/>
                  </a:lnTo>
                  <a:cubicBezTo>
                    <a:pt x="344931" y="420247"/>
                    <a:pt x="339767" y="424888"/>
                    <a:pt x="339767" y="431077"/>
                  </a:cubicBezTo>
                  <a:lnTo>
                    <a:pt x="339767" y="460472"/>
                  </a:lnTo>
                  <a:cubicBezTo>
                    <a:pt x="339767" y="466660"/>
                    <a:pt x="344931" y="471302"/>
                    <a:pt x="351127" y="471302"/>
                  </a:cubicBezTo>
                  <a:lnTo>
                    <a:pt x="368683" y="471302"/>
                  </a:lnTo>
                  <a:cubicBezTo>
                    <a:pt x="370749" y="478006"/>
                    <a:pt x="372814" y="484194"/>
                    <a:pt x="376429" y="489867"/>
                  </a:cubicBezTo>
                  <a:lnTo>
                    <a:pt x="363520" y="502244"/>
                  </a:lnTo>
                  <a:cubicBezTo>
                    <a:pt x="361454" y="504307"/>
                    <a:pt x="360422" y="507401"/>
                    <a:pt x="360422" y="510495"/>
                  </a:cubicBezTo>
                  <a:cubicBezTo>
                    <a:pt x="360422" y="513074"/>
                    <a:pt x="361454" y="516168"/>
                    <a:pt x="363520" y="518231"/>
                  </a:cubicBezTo>
                  <a:lnTo>
                    <a:pt x="384691" y="538859"/>
                  </a:lnTo>
                  <a:cubicBezTo>
                    <a:pt x="388305" y="542985"/>
                    <a:pt x="396051" y="542985"/>
                    <a:pt x="400182" y="538859"/>
                  </a:cubicBezTo>
                  <a:lnTo>
                    <a:pt x="412574" y="526482"/>
                  </a:lnTo>
                  <a:cubicBezTo>
                    <a:pt x="418771" y="529576"/>
                    <a:pt x="424967" y="532155"/>
                    <a:pt x="431163" y="534218"/>
                  </a:cubicBezTo>
                  <a:lnTo>
                    <a:pt x="431163" y="551752"/>
                  </a:lnTo>
                  <a:cubicBezTo>
                    <a:pt x="431163" y="557940"/>
                    <a:pt x="436327" y="562581"/>
                    <a:pt x="442523" y="562581"/>
                  </a:cubicBezTo>
                  <a:lnTo>
                    <a:pt x="471440" y="562581"/>
                  </a:lnTo>
                  <a:cubicBezTo>
                    <a:pt x="477636" y="562581"/>
                    <a:pt x="482800" y="557940"/>
                    <a:pt x="482800" y="551752"/>
                  </a:cubicBezTo>
                  <a:lnTo>
                    <a:pt x="482800" y="534218"/>
                  </a:lnTo>
                  <a:cubicBezTo>
                    <a:pt x="488996" y="532155"/>
                    <a:pt x="495192" y="529576"/>
                    <a:pt x="501389" y="526482"/>
                  </a:cubicBezTo>
                  <a:lnTo>
                    <a:pt x="513782" y="538859"/>
                  </a:lnTo>
                  <a:cubicBezTo>
                    <a:pt x="517912" y="542985"/>
                    <a:pt x="525142" y="542985"/>
                    <a:pt x="529272" y="538859"/>
                  </a:cubicBezTo>
                  <a:lnTo>
                    <a:pt x="550443" y="518231"/>
                  </a:lnTo>
                  <a:cubicBezTo>
                    <a:pt x="554574" y="513590"/>
                    <a:pt x="554574" y="506885"/>
                    <a:pt x="550443" y="502244"/>
                  </a:cubicBezTo>
                  <a:lnTo>
                    <a:pt x="537534" y="489867"/>
                  </a:lnTo>
                  <a:cubicBezTo>
                    <a:pt x="540632" y="484194"/>
                    <a:pt x="543214" y="478006"/>
                    <a:pt x="545280" y="471302"/>
                  </a:cubicBezTo>
                  <a:lnTo>
                    <a:pt x="562836" y="471302"/>
                  </a:lnTo>
                  <a:cubicBezTo>
                    <a:pt x="569032" y="471302"/>
                    <a:pt x="574196" y="466660"/>
                    <a:pt x="574196" y="460472"/>
                  </a:cubicBezTo>
                  <a:lnTo>
                    <a:pt x="574196" y="431077"/>
                  </a:lnTo>
                  <a:cubicBezTo>
                    <a:pt x="574196" y="424888"/>
                    <a:pt x="569032" y="420247"/>
                    <a:pt x="562836" y="420247"/>
                  </a:cubicBezTo>
                  <a:lnTo>
                    <a:pt x="545280" y="420247"/>
                  </a:lnTo>
                  <a:cubicBezTo>
                    <a:pt x="543214" y="413543"/>
                    <a:pt x="540632" y="407354"/>
                    <a:pt x="537534" y="401682"/>
                  </a:cubicBezTo>
                  <a:lnTo>
                    <a:pt x="550443" y="389305"/>
                  </a:lnTo>
                  <a:cubicBezTo>
                    <a:pt x="552509" y="387242"/>
                    <a:pt x="553542" y="384148"/>
                    <a:pt x="553542" y="381053"/>
                  </a:cubicBezTo>
                  <a:cubicBezTo>
                    <a:pt x="553542" y="378475"/>
                    <a:pt x="552509" y="375381"/>
                    <a:pt x="550443" y="373318"/>
                  </a:cubicBezTo>
                  <a:lnTo>
                    <a:pt x="529272" y="352690"/>
                  </a:lnTo>
                  <a:cubicBezTo>
                    <a:pt x="525658" y="348564"/>
                    <a:pt x="517912" y="348564"/>
                    <a:pt x="513782" y="352690"/>
                  </a:cubicBezTo>
                  <a:lnTo>
                    <a:pt x="501389" y="365067"/>
                  </a:lnTo>
                  <a:cubicBezTo>
                    <a:pt x="495192" y="361972"/>
                    <a:pt x="488996" y="359394"/>
                    <a:pt x="482800" y="357331"/>
                  </a:cubicBezTo>
                  <a:lnTo>
                    <a:pt x="482800" y="339797"/>
                  </a:lnTo>
                  <a:cubicBezTo>
                    <a:pt x="482800" y="333609"/>
                    <a:pt x="477636" y="328967"/>
                    <a:pt x="471440" y="328967"/>
                  </a:cubicBezTo>
                  <a:close/>
                  <a:moveTo>
                    <a:pt x="1033" y="207261"/>
                  </a:moveTo>
                  <a:cubicBezTo>
                    <a:pt x="9811" y="252643"/>
                    <a:pt x="113600" y="288227"/>
                    <a:pt x="240109" y="288227"/>
                  </a:cubicBezTo>
                  <a:cubicBezTo>
                    <a:pt x="366618" y="288227"/>
                    <a:pt x="469891" y="252643"/>
                    <a:pt x="478669" y="207261"/>
                  </a:cubicBezTo>
                  <a:cubicBezTo>
                    <a:pt x="479185" y="209324"/>
                    <a:pt x="479702" y="211387"/>
                    <a:pt x="479702" y="213450"/>
                  </a:cubicBezTo>
                  <a:lnTo>
                    <a:pt x="479702" y="290289"/>
                  </a:lnTo>
                  <a:cubicBezTo>
                    <a:pt x="491578" y="292868"/>
                    <a:pt x="501905" y="300604"/>
                    <a:pt x="508618" y="310402"/>
                  </a:cubicBezTo>
                  <a:cubicBezTo>
                    <a:pt x="524109" y="307308"/>
                    <a:pt x="541149" y="312465"/>
                    <a:pt x="552509" y="323810"/>
                  </a:cubicBezTo>
                  <a:lnTo>
                    <a:pt x="573163" y="344438"/>
                  </a:lnTo>
                  <a:cubicBezTo>
                    <a:pt x="582458" y="353721"/>
                    <a:pt x="587621" y="365582"/>
                    <a:pt x="587621" y="378991"/>
                  </a:cubicBezTo>
                  <a:cubicBezTo>
                    <a:pt x="587621" y="382085"/>
                    <a:pt x="587105" y="385179"/>
                    <a:pt x="586589" y="388273"/>
                  </a:cubicBezTo>
                  <a:cubicBezTo>
                    <a:pt x="599498" y="397040"/>
                    <a:pt x="608276" y="411996"/>
                    <a:pt x="608276" y="428498"/>
                  </a:cubicBezTo>
                  <a:lnTo>
                    <a:pt x="608276" y="457893"/>
                  </a:lnTo>
                  <a:cubicBezTo>
                    <a:pt x="608276" y="474912"/>
                    <a:pt x="599498" y="489867"/>
                    <a:pt x="586589" y="498634"/>
                  </a:cubicBezTo>
                  <a:cubicBezTo>
                    <a:pt x="589687" y="514105"/>
                    <a:pt x="585040" y="530608"/>
                    <a:pt x="573163" y="542469"/>
                  </a:cubicBezTo>
                  <a:lnTo>
                    <a:pt x="552509" y="563097"/>
                  </a:lnTo>
                  <a:cubicBezTo>
                    <a:pt x="541149" y="574443"/>
                    <a:pt x="524109" y="579600"/>
                    <a:pt x="508618" y="576505"/>
                  </a:cubicBezTo>
                  <a:cubicBezTo>
                    <a:pt x="499840" y="589398"/>
                    <a:pt x="484865" y="598165"/>
                    <a:pt x="467825" y="598165"/>
                  </a:cubicBezTo>
                  <a:lnTo>
                    <a:pt x="438392" y="598165"/>
                  </a:lnTo>
                  <a:cubicBezTo>
                    <a:pt x="421352" y="598165"/>
                    <a:pt x="406378" y="589398"/>
                    <a:pt x="397600" y="576505"/>
                  </a:cubicBezTo>
                  <a:cubicBezTo>
                    <a:pt x="385723" y="578568"/>
                    <a:pt x="372298" y="575990"/>
                    <a:pt x="361971" y="569286"/>
                  </a:cubicBezTo>
                  <a:cubicBezTo>
                    <a:pt x="326342" y="577021"/>
                    <a:pt x="284516" y="581663"/>
                    <a:pt x="240109" y="581663"/>
                  </a:cubicBezTo>
                  <a:cubicBezTo>
                    <a:pt x="107404" y="581663"/>
                    <a:pt x="0" y="542469"/>
                    <a:pt x="0" y="493993"/>
                  </a:cubicBezTo>
                  <a:lnTo>
                    <a:pt x="0" y="382085"/>
                  </a:lnTo>
                  <a:cubicBezTo>
                    <a:pt x="0" y="380022"/>
                    <a:pt x="516" y="377959"/>
                    <a:pt x="1033" y="375896"/>
                  </a:cubicBezTo>
                  <a:cubicBezTo>
                    <a:pt x="9811" y="421278"/>
                    <a:pt x="113600" y="456862"/>
                    <a:pt x="240109" y="456862"/>
                  </a:cubicBezTo>
                  <a:cubicBezTo>
                    <a:pt x="260247" y="456862"/>
                    <a:pt x="279353" y="455831"/>
                    <a:pt x="297942" y="454284"/>
                  </a:cubicBezTo>
                  <a:lnTo>
                    <a:pt x="297942" y="428498"/>
                  </a:lnTo>
                  <a:cubicBezTo>
                    <a:pt x="297942" y="422310"/>
                    <a:pt x="299491" y="415606"/>
                    <a:pt x="302073" y="409933"/>
                  </a:cubicBezTo>
                  <a:cubicBezTo>
                    <a:pt x="281934" y="411996"/>
                    <a:pt x="261280" y="413027"/>
                    <a:pt x="240109" y="413027"/>
                  </a:cubicBezTo>
                  <a:cubicBezTo>
                    <a:pt x="107404" y="413027"/>
                    <a:pt x="0" y="373834"/>
                    <a:pt x="0" y="325357"/>
                  </a:cubicBezTo>
                  <a:lnTo>
                    <a:pt x="0" y="213450"/>
                  </a:lnTo>
                  <a:cubicBezTo>
                    <a:pt x="0" y="211387"/>
                    <a:pt x="516" y="209324"/>
                    <a:pt x="1033" y="207261"/>
                  </a:cubicBezTo>
                  <a:close/>
                  <a:moveTo>
                    <a:pt x="240129" y="0"/>
                  </a:moveTo>
                  <a:cubicBezTo>
                    <a:pt x="372329" y="0"/>
                    <a:pt x="479742" y="39186"/>
                    <a:pt x="479742" y="87137"/>
                  </a:cubicBezTo>
                  <a:lnTo>
                    <a:pt x="479742" y="158806"/>
                  </a:lnTo>
                  <a:cubicBezTo>
                    <a:pt x="479742" y="207273"/>
                    <a:pt x="372329" y="246459"/>
                    <a:pt x="240129" y="246459"/>
                  </a:cubicBezTo>
                  <a:cubicBezTo>
                    <a:pt x="107413" y="246459"/>
                    <a:pt x="0" y="207273"/>
                    <a:pt x="0" y="158806"/>
                  </a:cubicBezTo>
                  <a:lnTo>
                    <a:pt x="0" y="87137"/>
                  </a:lnTo>
                  <a:cubicBezTo>
                    <a:pt x="0" y="39186"/>
                    <a:pt x="107413" y="0"/>
                    <a:pt x="240129" y="0"/>
                  </a:cubicBezTo>
                  <a:close/>
                </a:path>
              </a:pathLst>
            </a:custGeom>
            <a:solidFill>
              <a:schemeClr val="bg1"/>
            </a:solidFill>
            <a:ln>
              <a:noFill/>
            </a:ln>
          </p:spPr>
        </p:sp>
        <p:sp>
          <p:nvSpPr>
            <p:cNvPr id="17" name="laptop-hand-drawn-tool_57352"/>
            <p:cNvSpPr>
              <a:spLocks noChangeAspect="1"/>
            </p:cNvSpPr>
            <p:nvPr/>
          </p:nvSpPr>
          <p:spPr bwMode="auto">
            <a:xfrm>
              <a:off x="4222017" y="2878764"/>
              <a:ext cx="428890" cy="333774"/>
            </a:xfrm>
            <a:custGeom>
              <a:avLst/>
              <a:gdLst>
                <a:gd name="connsiteX0" fmla="*/ 306142 w 600761"/>
                <a:gd name="connsiteY0" fmla="*/ 397072 h 467529"/>
                <a:gd name="connsiteX1" fmla="*/ 245905 w 600761"/>
                <a:gd name="connsiteY1" fmla="*/ 398266 h 467529"/>
                <a:gd name="connsiteX2" fmla="*/ 237778 w 600761"/>
                <a:gd name="connsiteY2" fmla="*/ 432157 h 467529"/>
                <a:gd name="connsiteX3" fmla="*/ 328373 w 600761"/>
                <a:gd name="connsiteY3" fmla="*/ 433112 h 467529"/>
                <a:gd name="connsiteX4" fmla="*/ 333871 w 600761"/>
                <a:gd name="connsiteY4" fmla="*/ 432873 h 467529"/>
                <a:gd name="connsiteX5" fmla="*/ 333632 w 600761"/>
                <a:gd name="connsiteY5" fmla="*/ 430963 h 467529"/>
                <a:gd name="connsiteX6" fmla="*/ 330046 w 600761"/>
                <a:gd name="connsiteY6" fmla="*/ 426190 h 467529"/>
                <a:gd name="connsiteX7" fmla="*/ 323831 w 600761"/>
                <a:gd name="connsiteY7" fmla="*/ 401607 h 467529"/>
                <a:gd name="connsiteX8" fmla="*/ 306142 w 600761"/>
                <a:gd name="connsiteY8" fmla="*/ 397072 h 467529"/>
                <a:gd name="connsiteX9" fmla="*/ 300133 w 600761"/>
                <a:gd name="connsiteY9" fmla="*/ 247169 h 467529"/>
                <a:gd name="connsiteX10" fmla="*/ 461219 w 600761"/>
                <a:gd name="connsiteY10" fmla="*/ 253846 h 467529"/>
                <a:gd name="connsiteX11" fmla="*/ 458590 w 600761"/>
                <a:gd name="connsiteY11" fmla="*/ 272924 h 467529"/>
                <a:gd name="connsiteX12" fmla="*/ 449030 w 600761"/>
                <a:gd name="connsiteY12" fmla="*/ 273401 h 467529"/>
                <a:gd name="connsiteX13" fmla="*/ 444011 w 600761"/>
                <a:gd name="connsiteY13" fmla="*/ 271731 h 467529"/>
                <a:gd name="connsiteX14" fmla="*/ 290096 w 600761"/>
                <a:gd name="connsiteY14" fmla="*/ 266008 h 467529"/>
                <a:gd name="connsiteX15" fmla="*/ 119689 w 600761"/>
                <a:gd name="connsiteY15" fmla="*/ 265054 h 467529"/>
                <a:gd name="connsiteX16" fmla="*/ 119689 w 600761"/>
                <a:gd name="connsiteY16" fmla="*/ 256708 h 467529"/>
                <a:gd name="connsiteX17" fmla="*/ 300133 w 600761"/>
                <a:gd name="connsiteY17" fmla="*/ 247169 h 467529"/>
                <a:gd name="connsiteX18" fmla="*/ 245416 w 600761"/>
                <a:gd name="connsiteY18" fmla="*/ 163886 h 467529"/>
                <a:gd name="connsiteX19" fmla="*/ 368510 w 600761"/>
                <a:gd name="connsiteY19" fmla="*/ 166271 h 467529"/>
                <a:gd name="connsiteX20" fmla="*/ 459098 w 600761"/>
                <a:gd name="connsiteY20" fmla="*/ 169134 h 467529"/>
                <a:gd name="connsiteX21" fmla="*/ 465552 w 600761"/>
                <a:gd name="connsiteY21" fmla="*/ 178199 h 467529"/>
                <a:gd name="connsiteX22" fmla="*/ 459098 w 600761"/>
                <a:gd name="connsiteY22" fmla="*/ 187025 h 467529"/>
                <a:gd name="connsiteX23" fmla="*/ 427070 w 600761"/>
                <a:gd name="connsiteY23" fmla="*/ 187025 h 467529"/>
                <a:gd name="connsiteX24" fmla="*/ 352496 w 600761"/>
                <a:gd name="connsiteY24" fmla="*/ 184878 h 467529"/>
                <a:gd name="connsiteX25" fmla="*/ 242786 w 600761"/>
                <a:gd name="connsiteY25" fmla="*/ 172712 h 467529"/>
                <a:gd name="connsiteX26" fmla="*/ 245416 w 600761"/>
                <a:gd name="connsiteY26" fmla="*/ 163886 h 467529"/>
                <a:gd name="connsiteX27" fmla="*/ 460975 w 600761"/>
                <a:gd name="connsiteY27" fmla="*/ 101468 h 467529"/>
                <a:gd name="connsiteX28" fmla="*/ 466980 w 600761"/>
                <a:gd name="connsiteY28" fmla="*/ 109443 h 467529"/>
                <a:gd name="connsiteX29" fmla="*/ 367321 w 600761"/>
                <a:gd name="connsiteY29" fmla="*/ 125213 h 467529"/>
                <a:gd name="connsiteX30" fmla="*/ 287020 w 600761"/>
                <a:gd name="connsiteY30" fmla="*/ 125452 h 467529"/>
                <a:gd name="connsiteX31" fmla="*/ 249021 w 600761"/>
                <a:gd name="connsiteY31" fmla="*/ 124735 h 467529"/>
                <a:gd name="connsiteX32" fmla="*/ 265272 w 600761"/>
                <a:gd name="connsiteY32" fmla="*/ 109443 h 467529"/>
                <a:gd name="connsiteX33" fmla="*/ 327649 w 600761"/>
                <a:gd name="connsiteY33" fmla="*/ 105859 h 467529"/>
                <a:gd name="connsiteX34" fmla="*/ 410339 w 600761"/>
                <a:gd name="connsiteY34" fmla="*/ 105142 h 467529"/>
                <a:gd name="connsiteX35" fmla="*/ 440213 w 600761"/>
                <a:gd name="connsiteY35" fmla="*/ 103947 h 467529"/>
                <a:gd name="connsiteX36" fmla="*/ 451207 w 600761"/>
                <a:gd name="connsiteY36" fmla="*/ 105142 h 467529"/>
                <a:gd name="connsiteX37" fmla="*/ 460975 w 600761"/>
                <a:gd name="connsiteY37" fmla="*/ 101468 h 467529"/>
                <a:gd name="connsiteX38" fmla="*/ 134018 w 600761"/>
                <a:gd name="connsiteY38" fmla="*/ 100357 h 467529"/>
                <a:gd name="connsiteX39" fmla="*/ 205003 w 600761"/>
                <a:gd name="connsiteY39" fmla="*/ 105132 h 467529"/>
                <a:gd name="connsiteX40" fmla="*/ 214085 w 600761"/>
                <a:gd name="connsiteY40" fmla="*/ 114206 h 467529"/>
                <a:gd name="connsiteX41" fmla="*/ 214085 w 600761"/>
                <a:gd name="connsiteY41" fmla="*/ 213541 h 467529"/>
                <a:gd name="connsiteX42" fmla="*/ 205003 w 600761"/>
                <a:gd name="connsiteY42" fmla="*/ 222854 h 467529"/>
                <a:gd name="connsiteX43" fmla="*/ 128998 w 600761"/>
                <a:gd name="connsiteY43" fmla="*/ 220227 h 467529"/>
                <a:gd name="connsiteX44" fmla="*/ 122306 w 600761"/>
                <a:gd name="connsiteY44" fmla="*/ 211153 h 467529"/>
                <a:gd name="connsiteX45" fmla="*/ 121828 w 600761"/>
                <a:gd name="connsiteY45" fmla="*/ 188946 h 467529"/>
                <a:gd name="connsiteX46" fmla="*/ 125174 w 600761"/>
                <a:gd name="connsiteY46" fmla="*/ 107043 h 467529"/>
                <a:gd name="connsiteX47" fmla="*/ 134018 w 600761"/>
                <a:gd name="connsiteY47" fmla="*/ 100357 h 467529"/>
                <a:gd name="connsiteX48" fmla="*/ 94118 w 600761"/>
                <a:gd name="connsiteY48" fmla="*/ 54820 h 467529"/>
                <a:gd name="connsiteX49" fmla="*/ 94596 w 600761"/>
                <a:gd name="connsiteY49" fmla="*/ 78687 h 467529"/>
                <a:gd name="connsiteX50" fmla="*/ 86946 w 600761"/>
                <a:gd name="connsiteY50" fmla="*/ 163892 h 467529"/>
                <a:gd name="connsiteX51" fmla="*/ 78341 w 600761"/>
                <a:gd name="connsiteY51" fmla="*/ 312583 h 467529"/>
                <a:gd name="connsiteX52" fmla="*/ 323592 w 600761"/>
                <a:gd name="connsiteY52" fmla="*/ 305901 h 467529"/>
                <a:gd name="connsiteX53" fmla="*/ 425182 w 600761"/>
                <a:gd name="connsiteY53" fmla="*/ 307810 h 467529"/>
                <a:gd name="connsiteX54" fmla="*/ 475858 w 600761"/>
                <a:gd name="connsiteY54" fmla="*/ 310197 h 467529"/>
                <a:gd name="connsiteX55" fmla="*/ 496654 w 600761"/>
                <a:gd name="connsiteY55" fmla="*/ 312345 h 467529"/>
                <a:gd name="connsiteX56" fmla="*/ 494742 w 600761"/>
                <a:gd name="connsiteY56" fmla="*/ 261269 h 467529"/>
                <a:gd name="connsiteX57" fmla="*/ 493308 w 600761"/>
                <a:gd name="connsiteY57" fmla="*/ 186088 h 467529"/>
                <a:gd name="connsiteX58" fmla="*/ 491873 w 600761"/>
                <a:gd name="connsiteY58" fmla="*/ 60548 h 467529"/>
                <a:gd name="connsiteX59" fmla="*/ 349886 w 600761"/>
                <a:gd name="connsiteY59" fmla="*/ 62696 h 467529"/>
                <a:gd name="connsiteX60" fmla="*/ 253076 w 600761"/>
                <a:gd name="connsiteY60" fmla="*/ 60787 h 467529"/>
                <a:gd name="connsiteX61" fmla="*/ 153159 w 600761"/>
                <a:gd name="connsiteY61" fmla="*/ 56729 h 467529"/>
                <a:gd name="connsiteX62" fmla="*/ 107982 w 600761"/>
                <a:gd name="connsiteY62" fmla="*/ 55536 h 467529"/>
                <a:gd name="connsiteX63" fmla="*/ 94118 w 600761"/>
                <a:gd name="connsiteY63" fmla="*/ 54820 h 467529"/>
                <a:gd name="connsiteX64" fmla="*/ 298493 w 600761"/>
                <a:gd name="connsiteY64" fmla="*/ 165 h 467529"/>
                <a:gd name="connsiteX65" fmla="*/ 430919 w 600761"/>
                <a:gd name="connsiteY65" fmla="*/ 5893 h 467529"/>
                <a:gd name="connsiteX66" fmla="*/ 511474 w 600761"/>
                <a:gd name="connsiteY66" fmla="*/ 4222 h 467529"/>
                <a:gd name="connsiteX67" fmla="*/ 558325 w 600761"/>
                <a:gd name="connsiteY67" fmla="*/ 22838 h 467529"/>
                <a:gd name="connsiteX68" fmla="*/ 561911 w 600761"/>
                <a:gd name="connsiteY68" fmla="*/ 85847 h 467529"/>
                <a:gd name="connsiteX69" fmla="*/ 561433 w 600761"/>
                <a:gd name="connsiteY69" fmla="*/ 285375 h 467529"/>
                <a:gd name="connsiteX70" fmla="*/ 532031 w 600761"/>
                <a:gd name="connsiteY70" fmla="*/ 348622 h 467529"/>
                <a:gd name="connsiteX71" fmla="*/ 531075 w 600761"/>
                <a:gd name="connsiteY71" fmla="*/ 348861 h 467529"/>
                <a:gd name="connsiteX72" fmla="*/ 542788 w 600761"/>
                <a:gd name="connsiteY72" fmla="*/ 366284 h 467529"/>
                <a:gd name="connsiteX73" fmla="*/ 599679 w 600761"/>
                <a:gd name="connsiteY73" fmla="*/ 438124 h 467529"/>
                <a:gd name="connsiteX74" fmla="*/ 591312 w 600761"/>
                <a:gd name="connsiteY74" fmla="*/ 452682 h 467529"/>
                <a:gd name="connsiteX75" fmla="*/ 299688 w 600761"/>
                <a:gd name="connsiteY75" fmla="*/ 456501 h 467529"/>
                <a:gd name="connsiteX76" fmla="*/ 8304 w 600761"/>
                <a:gd name="connsiteY76" fmla="*/ 466048 h 467529"/>
                <a:gd name="connsiteX77" fmla="*/ 2328 w 600761"/>
                <a:gd name="connsiteY77" fmla="*/ 451250 h 467529"/>
                <a:gd name="connsiteX78" fmla="*/ 57545 w 600761"/>
                <a:gd name="connsiteY78" fmla="*/ 370819 h 467529"/>
                <a:gd name="connsiteX79" fmla="*/ 78341 w 600761"/>
                <a:gd name="connsiteY79" fmla="*/ 346236 h 467529"/>
                <a:gd name="connsiteX80" fmla="*/ 41769 w 600761"/>
                <a:gd name="connsiteY80" fmla="*/ 342656 h 467529"/>
                <a:gd name="connsiteX81" fmla="*/ 37705 w 600761"/>
                <a:gd name="connsiteY81" fmla="*/ 338121 h 467529"/>
                <a:gd name="connsiteX82" fmla="*/ 37227 w 600761"/>
                <a:gd name="connsiteY82" fmla="*/ 332632 h 467529"/>
                <a:gd name="connsiteX83" fmla="*/ 33641 w 600761"/>
                <a:gd name="connsiteY83" fmla="*/ 107805 h 467529"/>
                <a:gd name="connsiteX84" fmla="*/ 72843 w 600761"/>
                <a:gd name="connsiteY84" fmla="*/ 8041 h 467529"/>
                <a:gd name="connsiteX85" fmla="*/ 176346 w 600761"/>
                <a:gd name="connsiteY85" fmla="*/ 8995 h 467529"/>
                <a:gd name="connsiteX86" fmla="*/ 298493 w 600761"/>
                <a:gd name="connsiteY86" fmla="*/ 165 h 46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0761" h="467529">
                  <a:moveTo>
                    <a:pt x="306142" y="397072"/>
                  </a:moveTo>
                  <a:cubicBezTo>
                    <a:pt x="286063" y="396356"/>
                    <a:pt x="265984" y="398743"/>
                    <a:pt x="245905" y="398266"/>
                  </a:cubicBezTo>
                  <a:cubicBezTo>
                    <a:pt x="242798" y="409483"/>
                    <a:pt x="240168" y="420939"/>
                    <a:pt x="237778" y="432157"/>
                  </a:cubicBezTo>
                  <a:cubicBezTo>
                    <a:pt x="267897" y="433350"/>
                    <a:pt x="298254" y="434305"/>
                    <a:pt x="328373" y="433112"/>
                  </a:cubicBezTo>
                  <a:cubicBezTo>
                    <a:pt x="330046" y="433112"/>
                    <a:pt x="331958" y="433112"/>
                    <a:pt x="333871" y="432873"/>
                  </a:cubicBezTo>
                  <a:cubicBezTo>
                    <a:pt x="333871" y="432157"/>
                    <a:pt x="333632" y="431679"/>
                    <a:pt x="333632" y="430963"/>
                  </a:cubicBezTo>
                  <a:cubicBezTo>
                    <a:pt x="331958" y="430009"/>
                    <a:pt x="330763" y="428577"/>
                    <a:pt x="330046" y="426190"/>
                  </a:cubicBezTo>
                  <a:cubicBezTo>
                    <a:pt x="327656" y="418075"/>
                    <a:pt x="325504" y="409722"/>
                    <a:pt x="323831" y="401607"/>
                  </a:cubicBezTo>
                  <a:cubicBezTo>
                    <a:pt x="319050" y="398982"/>
                    <a:pt x="313313" y="397311"/>
                    <a:pt x="306142" y="397072"/>
                  </a:cubicBezTo>
                  <a:close/>
                  <a:moveTo>
                    <a:pt x="300133" y="247169"/>
                  </a:moveTo>
                  <a:cubicBezTo>
                    <a:pt x="353908" y="245977"/>
                    <a:pt x="407922" y="246215"/>
                    <a:pt x="461219" y="253846"/>
                  </a:cubicBezTo>
                  <a:cubicBezTo>
                    <a:pt x="472452" y="255516"/>
                    <a:pt x="469106" y="272924"/>
                    <a:pt x="458590" y="272924"/>
                  </a:cubicBezTo>
                  <a:cubicBezTo>
                    <a:pt x="455244" y="272924"/>
                    <a:pt x="452137" y="273162"/>
                    <a:pt x="449030" y="273401"/>
                  </a:cubicBezTo>
                  <a:cubicBezTo>
                    <a:pt x="447118" y="273639"/>
                    <a:pt x="445445" y="272924"/>
                    <a:pt x="444011" y="271731"/>
                  </a:cubicBezTo>
                  <a:cubicBezTo>
                    <a:pt x="392865" y="266724"/>
                    <a:pt x="341719" y="265293"/>
                    <a:pt x="290096" y="266008"/>
                  </a:cubicBezTo>
                  <a:cubicBezTo>
                    <a:pt x="233692" y="266962"/>
                    <a:pt x="175854" y="271493"/>
                    <a:pt x="119689" y="265054"/>
                  </a:cubicBezTo>
                  <a:cubicBezTo>
                    <a:pt x="114192" y="264577"/>
                    <a:pt x="114192" y="257185"/>
                    <a:pt x="119689" y="256708"/>
                  </a:cubicBezTo>
                  <a:cubicBezTo>
                    <a:pt x="179200" y="249554"/>
                    <a:pt x="240384" y="248600"/>
                    <a:pt x="300133" y="247169"/>
                  </a:cubicBezTo>
                  <a:close/>
                  <a:moveTo>
                    <a:pt x="245416" y="163886"/>
                  </a:moveTo>
                  <a:cubicBezTo>
                    <a:pt x="286049" y="162216"/>
                    <a:pt x="327638" y="166748"/>
                    <a:pt x="368510" y="166271"/>
                  </a:cubicBezTo>
                  <a:cubicBezTo>
                    <a:pt x="397432" y="166033"/>
                    <a:pt x="430416" y="163409"/>
                    <a:pt x="459098" y="169134"/>
                  </a:cubicBezTo>
                  <a:cubicBezTo>
                    <a:pt x="464118" y="170327"/>
                    <a:pt x="466030" y="174143"/>
                    <a:pt x="465552" y="178199"/>
                  </a:cubicBezTo>
                  <a:cubicBezTo>
                    <a:pt x="466030" y="182016"/>
                    <a:pt x="464118" y="186071"/>
                    <a:pt x="459098" y="187025"/>
                  </a:cubicBezTo>
                  <a:cubicBezTo>
                    <a:pt x="448582" y="189172"/>
                    <a:pt x="437587" y="187741"/>
                    <a:pt x="427070" y="187025"/>
                  </a:cubicBezTo>
                  <a:cubicBezTo>
                    <a:pt x="402212" y="185355"/>
                    <a:pt x="377354" y="185355"/>
                    <a:pt x="352496" y="184878"/>
                  </a:cubicBezTo>
                  <a:cubicBezTo>
                    <a:pt x="318077" y="184401"/>
                    <a:pt x="275054" y="187979"/>
                    <a:pt x="242786" y="172712"/>
                  </a:cubicBezTo>
                  <a:cubicBezTo>
                    <a:pt x="238245" y="170565"/>
                    <a:pt x="240874" y="164124"/>
                    <a:pt x="245416" y="163886"/>
                  </a:cubicBezTo>
                  <a:close/>
                  <a:moveTo>
                    <a:pt x="460975" y="101468"/>
                  </a:moveTo>
                  <a:cubicBezTo>
                    <a:pt x="464530" y="102335"/>
                    <a:pt x="467458" y="105142"/>
                    <a:pt x="466980" y="109443"/>
                  </a:cubicBezTo>
                  <a:cubicBezTo>
                    <a:pt x="464351" y="135965"/>
                    <a:pt x="383572" y="125213"/>
                    <a:pt x="367321" y="125213"/>
                  </a:cubicBezTo>
                  <a:cubicBezTo>
                    <a:pt x="340554" y="124974"/>
                    <a:pt x="313787" y="124496"/>
                    <a:pt x="287020" y="125452"/>
                  </a:cubicBezTo>
                  <a:cubicBezTo>
                    <a:pt x="278416" y="125691"/>
                    <a:pt x="256190" y="131664"/>
                    <a:pt x="249021" y="124735"/>
                  </a:cubicBezTo>
                  <a:cubicBezTo>
                    <a:pt x="239939" y="115894"/>
                    <a:pt x="260731" y="109921"/>
                    <a:pt x="265272" y="109443"/>
                  </a:cubicBezTo>
                  <a:cubicBezTo>
                    <a:pt x="286064" y="106576"/>
                    <a:pt x="306856" y="106098"/>
                    <a:pt x="327649" y="105859"/>
                  </a:cubicBezTo>
                  <a:cubicBezTo>
                    <a:pt x="355371" y="105620"/>
                    <a:pt x="382855" y="105859"/>
                    <a:pt x="410339" y="105142"/>
                  </a:cubicBezTo>
                  <a:cubicBezTo>
                    <a:pt x="420377" y="105142"/>
                    <a:pt x="430175" y="104903"/>
                    <a:pt x="440213" y="103947"/>
                  </a:cubicBezTo>
                  <a:cubicBezTo>
                    <a:pt x="446905" y="103470"/>
                    <a:pt x="454792" y="99169"/>
                    <a:pt x="451207" y="105142"/>
                  </a:cubicBezTo>
                  <a:cubicBezTo>
                    <a:pt x="453238" y="101678"/>
                    <a:pt x="457420" y="100602"/>
                    <a:pt x="460975" y="101468"/>
                  </a:cubicBezTo>
                  <a:close/>
                  <a:moveTo>
                    <a:pt x="134018" y="100357"/>
                  </a:moveTo>
                  <a:cubicBezTo>
                    <a:pt x="157679" y="102745"/>
                    <a:pt x="181341" y="104894"/>
                    <a:pt x="205003" y="105132"/>
                  </a:cubicBezTo>
                  <a:cubicBezTo>
                    <a:pt x="210022" y="105132"/>
                    <a:pt x="214085" y="109192"/>
                    <a:pt x="214085" y="114206"/>
                  </a:cubicBezTo>
                  <a:cubicBezTo>
                    <a:pt x="214085" y="147397"/>
                    <a:pt x="214085" y="180589"/>
                    <a:pt x="214085" y="213541"/>
                  </a:cubicBezTo>
                  <a:cubicBezTo>
                    <a:pt x="214324" y="218555"/>
                    <a:pt x="210022" y="222615"/>
                    <a:pt x="205003" y="222854"/>
                  </a:cubicBezTo>
                  <a:cubicBezTo>
                    <a:pt x="179429" y="223092"/>
                    <a:pt x="154333" y="224525"/>
                    <a:pt x="128998" y="220227"/>
                  </a:cubicBezTo>
                  <a:cubicBezTo>
                    <a:pt x="124935" y="219511"/>
                    <a:pt x="122545" y="215212"/>
                    <a:pt x="122306" y="211153"/>
                  </a:cubicBezTo>
                  <a:cubicBezTo>
                    <a:pt x="121828" y="203751"/>
                    <a:pt x="121589" y="196348"/>
                    <a:pt x="121828" y="188946"/>
                  </a:cubicBezTo>
                  <a:cubicBezTo>
                    <a:pt x="114897" y="163396"/>
                    <a:pt x="121589" y="127339"/>
                    <a:pt x="125174" y="107043"/>
                  </a:cubicBezTo>
                  <a:cubicBezTo>
                    <a:pt x="125891" y="103461"/>
                    <a:pt x="130193" y="100118"/>
                    <a:pt x="134018" y="100357"/>
                  </a:cubicBezTo>
                  <a:close/>
                  <a:moveTo>
                    <a:pt x="94118" y="54820"/>
                  </a:moveTo>
                  <a:cubicBezTo>
                    <a:pt x="94596" y="62696"/>
                    <a:pt x="95313" y="70572"/>
                    <a:pt x="94596" y="78687"/>
                  </a:cubicBezTo>
                  <a:cubicBezTo>
                    <a:pt x="92683" y="107327"/>
                    <a:pt x="88859" y="135490"/>
                    <a:pt x="86946" y="163892"/>
                  </a:cubicBezTo>
                  <a:cubicBezTo>
                    <a:pt x="83122" y="213535"/>
                    <a:pt x="86468" y="263656"/>
                    <a:pt x="78341" y="312583"/>
                  </a:cubicBezTo>
                  <a:cubicBezTo>
                    <a:pt x="157223" y="292058"/>
                    <a:pt x="243037" y="309003"/>
                    <a:pt x="323592" y="305901"/>
                  </a:cubicBezTo>
                  <a:cubicBezTo>
                    <a:pt x="357535" y="304707"/>
                    <a:pt x="391478" y="306139"/>
                    <a:pt x="425182" y="307810"/>
                  </a:cubicBezTo>
                  <a:cubicBezTo>
                    <a:pt x="442154" y="308526"/>
                    <a:pt x="458886" y="309481"/>
                    <a:pt x="475858" y="310197"/>
                  </a:cubicBezTo>
                  <a:cubicBezTo>
                    <a:pt x="483029" y="310435"/>
                    <a:pt x="490200" y="309481"/>
                    <a:pt x="496654" y="312345"/>
                  </a:cubicBezTo>
                  <a:cubicBezTo>
                    <a:pt x="494025" y="295638"/>
                    <a:pt x="494981" y="277976"/>
                    <a:pt x="494742" y="261269"/>
                  </a:cubicBezTo>
                  <a:cubicBezTo>
                    <a:pt x="494264" y="236209"/>
                    <a:pt x="493786" y="211149"/>
                    <a:pt x="493308" y="186088"/>
                  </a:cubicBezTo>
                  <a:cubicBezTo>
                    <a:pt x="492829" y="144321"/>
                    <a:pt x="491395" y="102315"/>
                    <a:pt x="491873" y="60548"/>
                  </a:cubicBezTo>
                  <a:cubicBezTo>
                    <a:pt x="444783" y="67231"/>
                    <a:pt x="397215" y="64128"/>
                    <a:pt x="349886" y="62696"/>
                  </a:cubicBezTo>
                  <a:cubicBezTo>
                    <a:pt x="317616" y="61741"/>
                    <a:pt x="285346" y="62219"/>
                    <a:pt x="253076" y="60787"/>
                  </a:cubicBezTo>
                  <a:cubicBezTo>
                    <a:pt x="219850" y="59355"/>
                    <a:pt x="186385" y="58161"/>
                    <a:pt x="153159" y="56729"/>
                  </a:cubicBezTo>
                  <a:cubicBezTo>
                    <a:pt x="138100" y="56252"/>
                    <a:pt x="123041" y="55536"/>
                    <a:pt x="107982" y="55536"/>
                  </a:cubicBezTo>
                  <a:cubicBezTo>
                    <a:pt x="104635" y="55536"/>
                    <a:pt x="98898" y="54820"/>
                    <a:pt x="94118" y="54820"/>
                  </a:cubicBezTo>
                  <a:close/>
                  <a:moveTo>
                    <a:pt x="298493" y="165"/>
                  </a:moveTo>
                  <a:cubicBezTo>
                    <a:pt x="342954" y="-790"/>
                    <a:pt x="386697" y="2551"/>
                    <a:pt x="430919" y="5893"/>
                  </a:cubicBezTo>
                  <a:cubicBezTo>
                    <a:pt x="458169" y="8041"/>
                    <a:pt x="484463" y="3506"/>
                    <a:pt x="511474" y="4222"/>
                  </a:cubicBezTo>
                  <a:cubicBezTo>
                    <a:pt x="528685" y="4699"/>
                    <a:pt x="549959" y="5415"/>
                    <a:pt x="558325" y="22838"/>
                  </a:cubicBezTo>
                  <a:cubicBezTo>
                    <a:pt x="566931" y="40977"/>
                    <a:pt x="563345" y="66515"/>
                    <a:pt x="561911" y="85847"/>
                  </a:cubicBezTo>
                  <a:cubicBezTo>
                    <a:pt x="556413" y="152436"/>
                    <a:pt x="566692" y="219025"/>
                    <a:pt x="561433" y="285375"/>
                  </a:cubicBezTo>
                  <a:cubicBezTo>
                    <a:pt x="559759" y="306617"/>
                    <a:pt x="554740" y="338837"/>
                    <a:pt x="532031" y="348622"/>
                  </a:cubicBezTo>
                  <a:cubicBezTo>
                    <a:pt x="531792" y="348622"/>
                    <a:pt x="531314" y="348861"/>
                    <a:pt x="531075" y="348861"/>
                  </a:cubicBezTo>
                  <a:cubicBezTo>
                    <a:pt x="535856" y="355305"/>
                    <a:pt x="539920" y="362465"/>
                    <a:pt x="542788" y="366284"/>
                  </a:cubicBezTo>
                  <a:cubicBezTo>
                    <a:pt x="561433" y="390867"/>
                    <a:pt x="586293" y="409961"/>
                    <a:pt x="599679" y="438124"/>
                  </a:cubicBezTo>
                  <a:cubicBezTo>
                    <a:pt x="602786" y="445045"/>
                    <a:pt x="598961" y="452205"/>
                    <a:pt x="591312" y="452682"/>
                  </a:cubicBezTo>
                  <a:cubicBezTo>
                    <a:pt x="493786" y="457933"/>
                    <a:pt x="396976" y="457217"/>
                    <a:pt x="299688" y="456501"/>
                  </a:cubicBezTo>
                  <a:cubicBezTo>
                    <a:pt x="202401" y="455785"/>
                    <a:pt x="105591" y="472492"/>
                    <a:pt x="8304" y="466048"/>
                  </a:cubicBezTo>
                  <a:cubicBezTo>
                    <a:pt x="415" y="465332"/>
                    <a:pt x="-2453" y="457217"/>
                    <a:pt x="2328" y="451250"/>
                  </a:cubicBezTo>
                  <a:cubicBezTo>
                    <a:pt x="22407" y="425713"/>
                    <a:pt x="38183" y="397072"/>
                    <a:pt x="57545" y="370819"/>
                  </a:cubicBezTo>
                  <a:cubicBezTo>
                    <a:pt x="61848" y="364852"/>
                    <a:pt x="69497" y="352441"/>
                    <a:pt x="78341" y="346236"/>
                  </a:cubicBezTo>
                  <a:cubicBezTo>
                    <a:pt x="65911" y="346952"/>
                    <a:pt x="50613" y="347906"/>
                    <a:pt x="41769" y="342656"/>
                  </a:cubicBezTo>
                  <a:cubicBezTo>
                    <a:pt x="39856" y="341940"/>
                    <a:pt x="38422" y="340508"/>
                    <a:pt x="37705" y="338121"/>
                  </a:cubicBezTo>
                  <a:cubicBezTo>
                    <a:pt x="36988" y="336450"/>
                    <a:pt x="36988" y="334302"/>
                    <a:pt x="37227" y="332632"/>
                  </a:cubicBezTo>
                  <a:cubicBezTo>
                    <a:pt x="35076" y="258167"/>
                    <a:pt x="40813" y="181792"/>
                    <a:pt x="33641" y="107805"/>
                  </a:cubicBezTo>
                  <a:cubicBezTo>
                    <a:pt x="29578" y="68186"/>
                    <a:pt x="14040" y="7563"/>
                    <a:pt x="72843" y="8041"/>
                  </a:cubicBezTo>
                  <a:cubicBezTo>
                    <a:pt x="107982" y="8279"/>
                    <a:pt x="140969" y="11859"/>
                    <a:pt x="176346" y="8995"/>
                  </a:cubicBezTo>
                  <a:cubicBezTo>
                    <a:pt x="216982" y="5654"/>
                    <a:pt x="257618" y="1119"/>
                    <a:pt x="298493" y="165"/>
                  </a:cubicBezTo>
                  <a:close/>
                </a:path>
              </a:pathLst>
            </a:custGeom>
            <a:solidFill>
              <a:schemeClr val="bg1"/>
            </a:solidFill>
            <a:ln>
              <a:noFill/>
            </a:ln>
          </p:spPr>
        </p:sp>
      </p:grpSp>
      <p:sp>
        <p:nvSpPr>
          <p:cNvPr id="18" name="book-of-black-cover-opened-back-view_30189"/>
          <p:cNvSpPr>
            <a:spLocks noChangeAspect="1"/>
          </p:cNvSpPr>
          <p:nvPr/>
        </p:nvSpPr>
        <p:spPr bwMode="auto">
          <a:xfrm>
            <a:off x="6748049" y="3429000"/>
            <a:ext cx="428890" cy="371428"/>
          </a:xfrm>
          <a:custGeom>
            <a:avLst/>
            <a:gdLst>
              <a:gd name="connsiteX0" fmla="*/ 249942 w 604110"/>
              <a:gd name="connsiteY0" fmla="*/ 145082 h 523172"/>
              <a:gd name="connsiteX1" fmla="*/ 353179 w 604110"/>
              <a:gd name="connsiteY1" fmla="*/ 145082 h 523172"/>
              <a:gd name="connsiteX2" fmla="*/ 353179 w 604110"/>
              <a:gd name="connsiteY2" fmla="*/ 523172 h 523172"/>
              <a:gd name="connsiteX3" fmla="*/ 249942 w 604110"/>
              <a:gd name="connsiteY3" fmla="*/ 523172 h 523172"/>
              <a:gd name="connsiteX4" fmla="*/ 0 w 604110"/>
              <a:gd name="connsiteY4" fmla="*/ 53700 h 523172"/>
              <a:gd name="connsiteX5" fmla="*/ 227220 w 604110"/>
              <a:gd name="connsiteY5" fmla="*/ 145141 h 523172"/>
              <a:gd name="connsiteX6" fmla="*/ 227220 w 604110"/>
              <a:gd name="connsiteY6" fmla="*/ 523172 h 523172"/>
              <a:gd name="connsiteX7" fmla="*/ 0 w 604110"/>
              <a:gd name="connsiteY7" fmla="*/ 414508 h 523172"/>
              <a:gd name="connsiteX8" fmla="*/ 604110 w 604110"/>
              <a:gd name="connsiteY8" fmla="*/ 49819 h 523172"/>
              <a:gd name="connsiteX9" fmla="*/ 604110 w 604110"/>
              <a:gd name="connsiteY9" fmla="*/ 410805 h 523172"/>
              <a:gd name="connsiteX10" fmla="*/ 376890 w 604110"/>
              <a:gd name="connsiteY10" fmla="*/ 519361 h 523172"/>
              <a:gd name="connsiteX11" fmla="*/ 376890 w 604110"/>
              <a:gd name="connsiteY11" fmla="*/ 141274 h 523172"/>
              <a:gd name="connsiteX12" fmla="*/ 604110 w 604110"/>
              <a:gd name="connsiteY12" fmla="*/ 49819 h 523172"/>
              <a:gd name="connsiteX13" fmla="*/ 76296 w 604110"/>
              <a:gd name="connsiteY13" fmla="*/ 0 h 523172"/>
              <a:gd name="connsiteX14" fmla="*/ 299911 w 604110"/>
              <a:gd name="connsiteY14" fmla="*/ 70898 h 523172"/>
              <a:gd name="connsiteX15" fmla="*/ 523650 w 604110"/>
              <a:gd name="connsiteY15" fmla="*/ 0 h 523172"/>
              <a:gd name="connsiteX16" fmla="*/ 563111 w 604110"/>
              <a:gd name="connsiteY16" fmla="*/ 29376 h 523172"/>
              <a:gd name="connsiteX17" fmla="*/ 353147 w 604110"/>
              <a:gd name="connsiteY17" fmla="*/ 119114 h 523172"/>
              <a:gd name="connsiteX18" fmla="*/ 301524 w 604110"/>
              <a:gd name="connsiteY18" fmla="*/ 119114 h 523172"/>
              <a:gd name="connsiteX19" fmla="*/ 298422 w 604110"/>
              <a:gd name="connsiteY19" fmla="*/ 119114 h 523172"/>
              <a:gd name="connsiteX20" fmla="*/ 246675 w 604110"/>
              <a:gd name="connsiteY20" fmla="*/ 119114 h 523172"/>
              <a:gd name="connsiteX21" fmla="*/ 36835 w 604110"/>
              <a:gd name="connsiteY21" fmla="*/ 29376 h 52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4110" h="523172">
                <a:moveTo>
                  <a:pt x="249942" y="145082"/>
                </a:moveTo>
                <a:lnTo>
                  <a:pt x="353179" y="145082"/>
                </a:lnTo>
                <a:lnTo>
                  <a:pt x="353179" y="523172"/>
                </a:lnTo>
                <a:lnTo>
                  <a:pt x="249942" y="523172"/>
                </a:lnTo>
                <a:close/>
                <a:moveTo>
                  <a:pt x="0" y="53700"/>
                </a:moveTo>
                <a:cubicBezTo>
                  <a:pt x="0" y="53700"/>
                  <a:pt x="167282" y="63241"/>
                  <a:pt x="227220" y="145141"/>
                </a:cubicBezTo>
                <a:lnTo>
                  <a:pt x="227220" y="523172"/>
                </a:lnTo>
                <a:cubicBezTo>
                  <a:pt x="227220" y="523172"/>
                  <a:pt x="206496" y="414508"/>
                  <a:pt x="0" y="414508"/>
                </a:cubicBezTo>
                <a:close/>
                <a:moveTo>
                  <a:pt x="604110" y="49819"/>
                </a:moveTo>
                <a:lnTo>
                  <a:pt x="604110" y="410805"/>
                </a:lnTo>
                <a:cubicBezTo>
                  <a:pt x="397614" y="410805"/>
                  <a:pt x="376890" y="519361"/>
                  <a:pt x="376890" y="519361"/>
                </a:cubicBezTo>
                <a:lnTo>
                  <a:pt x="376890" y="141274"/>
                </a:lnTo>
                <a:cubicBezTo>
                  <a:pt x="436828" y="59485"/>
                  <a:pt x="604110" y="49819"/>
                  <a:pt x="604110" y="49819"/>
                </a:cubicBezTo>
                <a:close/>
                <a:moveTo>
                  <a:pt x="76296" y="0"/>
                </a:moveTo>
                <a:cubicBezTo>
                  <a:pt x="76296" y="0"/>
                  <a:pt x="263304" y="27145"/>
                  <a:pt x="299911" y="70898"/>
                </a:cubicBezTo>
                <a:cubicBezTo>
                  <a:pt x="336642" y="27145"/>
                  <a:pt x="523650" y="0"/>
                  <a:pt x="523650" y="0"/>
                </a:cubicBezTo>
                <a:lnTo>
                  <a:pt x="563111" y="29376"/>
                </a:lnTo>
                <a:cubicBezTo>
                  <a:pt x="341110" y="82054"/>
                  <a:pt x="353147" y="119114"/>
                  <a:pt x="353147" y="119114"/>
                </a:cubicBezTo>
                <a:lnTo>
                  <a:pt x="301524" y="119114"/>
                </a:lnTo>
                <a:lnTo>
                  <a:pt x="298422" y="119114"/>
                </a:lnTo>
                <a:lnTo>
                  <a:pt x="246675" y="119114"/>
                </a:lnTo>
                <a:cubicBezTo>
                  <a:pt x="246675" y="119114"/>
                  <a:pt x="258712" y="82054"/>
                  <a:pt x="36835" y="29376"/>
                </a:cubicBezTo>
                <a:close/>
              </a:path>
            </a:pathLst>
          </a:custGeom>
          <a:solidFill>
            <a:srgbClr val="DE8484"/>
          </a:solidFill>
          <a:ln>
            <a:noFill/>
          </a:ln>
        </p:spPr>
      </p:sp>
      <p:sp>
        <p:nvSpPr>
          <p:cNvPr id="19" name="database-configuration_51154"/>
          <p:cNvSpPr>
            <a:spLocks noChangeAspect="1"/>
          </p:cNvSpPr>
          <p:nvPr/>
        </p:nvSpPr>
        <p:spPr bwMode="auto">
          <a:xfrm>
            <a:off x="6748050" y="5038367"/>
            <a:ext cx="428889" cy="421760"/>
          </a:xfrm>
          <a:custGeom>
            <a:avLst/>
            <a:gdLst>
              <a:gd name="connsiteX0" fmla="*/ 456994 w 608276"/>
              <a:gd name="connsiteY0" fmla="*/ 405323 h 598165"/>
              <a:gd name="connsiteX1" fmla="*/ 497808 w 608276"/>
              <a:gd name="connsiteY1" fmla="*/ 445806 h 598165"/>
              <a:gd name="connsiteX2" fmla="*/ 456994 w 608276"/>
              <a:gd name="connsiteY2" fmla="*/ 486289 h 598165"/>
              <a:gd name="connsiteX3" fmla="*/ 416180 w 608276"/>
              <a:gd name="connsiteY3" fmla="*/ 445806 h 598165"/>
              <a:gd name="connsiteX4" fmla="*/ 456994 w 608276"/>
              <a:gd name="connsiteY4" fmla="*/ 405323 h 598165"/>
              <a:gd name="connsiteX5" fmla="*/ 442523 w 608276"/>
              <a:gd name="connsiteY5" fmla="*/ 328967 h 598165"/>
              <a:gd name="connsiteX6" fmla="*/ 431163 w 608276"/>
              <a:gd name="connsiteY6" fmla="*/ 339797 h 598165"/>
              <a:gd name="connsiteX7" fmla="*/ 431163 w 608276"/>
              <a:gd name="connsiteY7" fmla="*/ 357331 h 598165"/>
              <a:gd name="connsiteX8" fmla="*/ 412574 w 608276"/>
              <a:gd name="connsiteY8" fmla="*/ 365067 h 598165"/>
              <a:gd name="connsiteX9" fmla="*/ 400182 w 608276"/>
              <a:gd name="connsiteY9" fmla="*/ 352690 h 598165"/>
              <a:gd name="connsiteX10" fmla="*/ 384691 w 608276"/>
              <a:gd name="connsiteY10" fmla="*/ 352690 h 598165"/>
              <a:gd name="connsiteX11" fmla="*/ 363520 w 608276"/>
              <a:gd name="connsiteY11" fmla="*/ 373318 h 598165"/>
              <a:gd name="connsiteX12" fmla="*/ 363520 w 608276"/>
              <a:gd name="connsiteY12" fmla="*/ 389305 h 598165"/>
              <a:gd name="connsiteX13" fmla="*/ 376429 w 608276"/>
              <a:gd name="connsiteY13" fmla="*/ 401682 h 598165"/>
              <a:gd name="connsiteX14" fmla="*/ 368683 w 608276"/>
              <a:gd name="connsiteY14" fmla="*/ 420247 h 598165"/>
              <a:gd name="connsiteX15" fmla="*/ 351127 w 608276"/>
              <a:gd name="connsiteY15" fmla="*/ 420247 h 598165"/>
              <a:gd name="connsiteX16" fmla="*/ 339767 w 608276"/>
              <a:gd name="connsiteY16" fmla="*/ 431077 h 598165"/>
              <a:gd name="connsiteX17" fmla="*/ 339767 w 608276"/>
              <a:gd name="connsiteY17" fmla="*/ 460472 h 598165"/>
              <a:gd name="connsiteX18" fmla="*/ 351127 w 608276"/>
              <a:gd name="connsiteY18" fmla="*/ 471302 h 598165"/>
              <a:gd name="connsiteX19" fmla="*/ 368683 w 608276"/>
              <a:gd name="connsiteY19" fmla="*/ 471302 h 598165"/>
              <a:gd name="connsiteX20" fmla="*/ 376429 w 608276"/>
              <a:gd name="connsiteY20" fmla="*/ 489867 h 598165"/>
              <a:gd name="connsiteX21" fmla="*/ 363520 w 608276"/>
              <a:gd name="connsiteY21" fmla="*/ 502244 h 598165"/>
              <a:gd name="connsiteX22" fmla="*/ 360422 w 608276"/>
              <a:gd name="connsiteY22" fmla="*/ 510495 h 598165"/>
              <a:gd name="connsiteX23" fmla="*/ 363520 w 608276"/>
              <a:gd name="connsiteY23" fmla="*/ 518231 h 598165"/>
              <a:gd name="connsiteX24" fmla="*/ 384691 w 608276"/>
              <a:gd name="connsiteY24" fmla="*/ 538859 h 598165"/>
              <a:gd name="connsiteX25" fmla="*/ 400182 w 608276"/>
              <a:gd name="connsiteY25" fmla="*/ 538859 h 598165"/>
              <a:gd name="connsiteX26" fmla="*/ 412574 w 608276"/>
              <a:gd name="connsiteY26" fmla="*/ 526482 h 598165"/>
              <a:gd name="connsiteX27" fmla="*/ 431163 w 608276"/>
              <a:gd name="connsiteY27" fmla="*/ 534218 h 598165"/>
              <a:gd name="connsiteX28" fmla="*/ 431163 w 608276"/>
              <a:gd name="connsiteY28" fmla="*/ 551752 h 598165"/>
              <a:gd name="connsiteX29" fmla="*/ 442523 w 608276"/>
              <a:gd name="connsiteY29" fmla="*/ 562581 h 598165"/>
              <a:gd name="connsiteX30" fmla="*/ 471440 w 608276"/>
              <a:gd name="connsiteY30" fmla="*/ 562581 h 598165"/>
              <a:gd name="connsiteX31" fmla="*/ 482800 w 608276"/>
              <a:gd name="connsiteY31" fmla="*/ 551752 h 598165"/>
              <a:gd name="connsiteX32" fmla="*/ 482800 w 608276"/>
              <a:gd name="connsiteY32" fmla="*/ 534218 h 598165"/>
              <a:gd name="connsiteX33" fmla="*/ 501389 w 608276"/>
              <a:gd name="connsiteY33" fmla="*/ 526482 h 598165"/>
              <a:gd name="connsiteX34" fmla="*/ 513782 w 608276"/>
              <a:gd name="connsiteY34" fmla="*/ 538859 h 598165"/>
              <a:gd name="connsiteX35" fmla="*/ 529272 w 608276"/>
              <a:gd name="connsiteY35" fmla="*/ 538859 h 598165"/>
              <a:gd name="connsiteX36" fmla="*/ 550443 w 608276"/>
              <a:gd name="connsiteY36" fmla="*/ 518231 h 598165"/>
              <a:gd name="connsiteX37" fmla="*/ 550443 w 608276"/>
              <a:gd name="connsiteY37" fmla="*/ 502244 h 598165"/>
              <a:gd name="connsiteX38" fmla="*/ 537534 w 608276"/>
              <a:gd name="connsiteY38" fmla="*/ 489867 h 598165"/>
              <a:gd name="connsiteX39" fmla="*/ 545280 w 608276"/>
              <a:gd name="connsiteY39" fmla="*/ 471302 h 598165"/>
              <a:gd name="connsiteX40" fmla="*/ 562836 w 608276"/>
              <a:gd name="connsiteY40" fmla="*/ 471302 h 598165"/>
              <a:gd name="connsiteX41" fmla="*/ 574196 w 608276"/>
              <a:gd name="connsiteY41" fmla="*/ 460472 h 598165"/>
              <a:gd name="connsiteX42" fmla="*/ 574196 w 608276"/>
              <a:gd name="connsiteY42" fmla="*/ 431077 h 598165"/>
              <a:gd name="connsiteX43" fmla="*/ 562836 w 608276"/>
              <a:gd name="connsiteY43" fmla="*/ 420247 h 598165"/>
              <a:gd name="connsiteX44" fmla="*/ 545280 w 608276"/>
              <a:gd name="connsiteY44" fmla="*/ 420247 h 598165"/>
              <a:gd name="connsiteX45" fmla="*/ 537534 w 608276"/>
              <a:gd name="connsiteY45" fmla="*/ 401682 h 598165"/>
              <a:gd name="connsiteX46" fmla="*/ 550443 w 608276"/>
              <a:gd name="connsiteY46" fmla="*/ 389305 h 598165"/>
              <a:gd name="connsiteX47" fmla="*/ 553542 w 608276"/>
              <a:gd name="connsiteY47" fmla="*/ 381053 h 598165"/>
              <a:gd name="connsiteX48" fmla="*/ 550443 w 608276"/>
              <a:gd name="connsiteY48" fmla="*/ 373318 h 598165"/>
              <a:gd name="connsiteX49" fmla="*/ 529272 w 608276"/>
              <a:gd name="connsiteY49" fmla="*/ 352690 h 598165"/>
              <a:gd name="connsiteX50" fmla="*/ 513782 w 608276"/>
              <a:gd name="connsiteY50" fmla="*/ 352690 h 598165"/>
              <a:gd name="connsiteX51" fmla="*/ 501389 w 608276"/>
              <a:gd name="connsiteY51" fmla="*/ 365067 h 598165"/>
              <a:gd name="connsiteX52" fmla="*/ 482800 w 608276"/>
              <a:gd name="connsiteY52" fmla="*/ 357331 h 598165"/>
              <a:gd name="connsiteX53" fmla="*/ 482800 w 608276"/>
              <a:gd name="connsiteY53" fmla="*/ 339797 h 598165"/>
              <a:gd name="connsiteX54" fmla="*/ 471440 w 608276"/>
              <a:gd name="connsiteY54" fmla="*/ 328967 h 598165"/>
              <a:gd name="connsiteX55" fmla="*/ 1033 w 608276"/>
              <a:gd name="connsiteY55" fmla="*/ 207261 h 598165"/>
              <a:gd name="connsiteX56" fmla="*/ 240109 w 608276"/>
              <a:gd name="connsiteY56" fmla="*/ 288227 h 598165"/>
              <a:gd name="connsiteX57" fmla="*/ 478669 w 608276"/>
              <a:gd name="connsiteY57" fmla="*/ 207261 h 598165"/>
              <a:gd name="connsiteX58" fmla="*/ 479702 w 608276"/>
              <a:gd name="connsiteY58" fmla="*/ 213450 h 598165"/>
              <a:gd name="connsiteX59" fmla="*/ 479702 w 608276"/>
              <a:gd name="connsiteY59" fmla="*/ 290289 h 598165"/>
              <a:gd name="connsiteX60" fmla="*/ 508618 w 608276"/>
              <a:gd name="connsiteY60" fmla="*/ 310402 h 598165"/>
              <a:gd name="connsiteX61" fmla="*/ 552509 w 608276"/>
              <a:gd name="connsiteY61" fmla="*/ 323810 h 598165"/>
              <a:gd name="connsiteX62" fmla="*/ 573163 w 608276"/>
              <a:gd name="connsiteY62" fmla="*/ 344438 h 598165"/>
              <a:gd name="connsiteX63" fmla="*/ 587621 w 608276"/>
              <a:gd name="connsiteY63" fmla="*/ 378991 h 598165"/>
              <a:gd name="connsiteX64" fmla="*/ 586589 w 608276"/>
              <a:gd name="connsiteY64" fmla="*/ 388273 h 598165"/>
              <a:gd name="connsiteX65" fmla="*/ 608276 w 608276"/>
              <a:gd name="connsiteY65" fmla="*/ 428498 h 598165"/>
              <a:gd name="connsiteX66" fmla="*/ 608276 w 608276"/>
              <a:gd name="connsiteY66" fmla="*/ 457893 h 598165"/>
              <a:gd name="connsiteX67" fmla="*/ 586589 w 608276"/>
              <a:gd name="connsiteY67" fmla="*/ 498634 h 598165"/>
              <a:gd name="connsiteX68" fmla="*/ 573163 w 608276"/>
              <a:gd name="connsiteY68" fmla="*/ 542469 h 598165"/>
              <a:gd name="connsiteX69" fmla="*/ 552509 w 608276"/>
              <a:gd name="connsiteY69" fmla="*/ 563097 h 598165"/>
              <a:gd name="connsiteX70" fmla="*/ 508618 w 608276"/>
              <a:gd name="connsiteY70" fmla="*/ 576505 h 598165"/>
              <a:gd name="connsiteX71" fmla="*/ 467825 w 608276"/>
              <a:gd name="connsiteY71" fmla="*/ 598165 h 598165"/>
              <a:gd name="connsiteX72" fmla="*/ 438392 w 608276"/>
              <a:gd name="connsiteY72" fmla="*/ 598165 h 598165"/>
              <a:gd name="connsiteX73" fmla="*/ 397600 w 608276"/>
              <a:gd name="connsiteY73" fmla="*/ 576505 h 598165"/>
              <a:gd name="connsiteX74" fmla="*/ 361971 w 608276"/>
              <a:gd name="connsiteY74" fmla="*/ 569286 h 598165"/>
              <a:gd name="connsiteX75" fmla="*/ 240109 w 608276"/>
              <a:gd name="connsiteY75" fmla="*/ 581663 h 598165"/>
              <a:gd name="connsiteX76" fmla="*/ 0 w 608276"/>
              <a:gd name="connsiteY76" fmla="*/ 493993 h 598165"/>
              <a:gd name="connsiteX77" fmla="*/ 0 w 608276"/>
              <a:gd name="connsiteY77" fmla="*/ 382085 h 598165"/>
              <a:gd name="connsiteX78" fmla="*/ 1033 w 608276"/>
              <a:gd name="connsiteY78" fmla="*/ 375896 h 598165"/>
              <a:gd name="connsiteX79" fmla="*/ 240109 w 608276"/>
              <a:gd name="connsiteY79" fmla="*/ 456862 h 598165"/>
              <a:gd name="connsiteX80" fmla="*/ 297942 w 608276"/>
              <a:gd name="connsiteY80" fmla="*/ 454284 h 598165"/>
              <a:gd name="connsiteX81" fmla="*/ 297942 w 608276"/>
              <a:gd name="connsiteY81" fmla="*/ 428498 h 598165"/>
              <a:gd name="connsiteX82" fmla="*/ 302073 w 608276"/>
              <a:gd name="connsiteY82" fmla="*/ 409933 h 598165"/>
              <a:gd name="connsiteX83" fmla="*/ 240109 w 608276"/>
              <a:gd name="connsiteY83" fmla="*/ 413027 h 598165"/>
              <a:gd name="connsiteX84" fmla="*/ 0 w 608276"/>
              <a:gd name="connsiteY84" fmla="*/ 325357 h 598165"/>
              <a:gd name="connsiteX85" fmla="*/ 0 w 608276"/>
              <a:gd name="connsiteY85" fmla="*/ 213450 h 598165"/>
              <a:gd name="connsiteX86" fmla="*/ 1033 w 608276"/>
              <a:gd name="connsiteY86" fmla="*/ 207261 h 598165"/>
              <a:gd name="connsiteX87" fmla="*/ 240129 w 608276"/>
              <a:gd name="connsiteY87" fmla="*/ 0 h 598165"/>
              <a:gd name="connsiteX88" fmla="*/ 479742 w 608276"/>
              <a:gd name="connsiteY88" fmla="*/ 87137 h 598165"/>
              <a:gd name="connsiteX89" fmla="*/ 479742 w 608276"/>
              <a:gd name="connsiteY89" fmla="*/ 158806 h 598165"/>
              <a:gd name="connsiteX90" fmla="*/ 240129 w 608276"/>
              <a:gd name="connsiteY90" fmla="*/ 246459 h 598165"/>
              <a:gd name="connsiteX91" fmla="*/ 0 w 608276"/>
              <a:gd name="connsiteY91" fmla="*/ 158806 h 598165"/>
              <a:gd name="connsiteX92" fmla="*/ 0 w 608276"/>
              <a:gd name="connsiteY92" fmla="*/ 87137 h 598165"/>
              <a:gd name="connsiteX93" fmla="*/ 240129 w 608276"/>
              <a:gd name="connsiteY93" fmla="*/ 0 h 59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276" h="598165">
                <a:moveTo>
                  <a:pt x="456994" y="405323"/>
                </a:moveTo>
                <a:cubicBezTo>
                  <a:pt x="479535" y="405323"/>
                  <a:pt x="497808" y="423448"/>
                  <a:pt x="497808" y="445806"/>
                </a:cubicBezTo>
                <a:cubicBezTo>
                  <a:pt x="497808" y="468164"/>
                  <a:pt x="479535" y="486289"/>
                  <a:pt x="456994" y="486289"/>
                </a:cubicBezTo>
                <a:cubicBezTo>
                  <a:pt x="434453" y="486289"/>
                  <a:pt x="416180" y="468164"/>
                  <a:pt x="416180" y="445806"/>
                </a:cubicBezTo>
                <a:cubicBezTo>
                  <a:pt x="416180" y="423448"/>
                  <a:pt x="434453" y="405323"/>
                  <a:pt x="456994" y="405323"/>
                </a:cubicBezTo>
                <a:close/>
                <a:moveTo>
                  <a:pt x="442523" y="328967"/>
                </a:moveTo>
                <a:cubicBezTo>
                  <a:pt x="436327" y="328967"/>
                  <a:pt x="431163" y="333609"/>
                  <a:pt x="431163" y="339797"/>
                </a:cubicBezTo>
                <a:lnTo>
                  <a:pt x="431163" y="357331"/>
                </a:lnTo>
                <a:cubicBezTo>
                  <a:pt x="424967" y="359394"/>
                  <a:pt x="418771" y="361972"/>
                  <a:pt x="412574" y="365067"/>
                </a:cubicBezTo>
                <a:lnTo>
                  <a:pt x="400182" y="352690"/>
                </a:lnTo>
                <a:cubicBezTo>
                  <a:pt x="396051" y="348564"/>
                  <a:pt x="388822" y="348564"/>
                  <a:pt x="384691" y="352690"/>
                </a:cubicBezTo>
                <a:lnTo>
                  <a:pt x="363520" y="373318"/>
                </a:lnTo>
                <a:cubicBezTo>
                  <a:pt x="359389" y="377959"/>
                  <a:pt x="359389" y="384663"/>
                  <a:pt x="363520" y="389305"/>
                </a:cubicBezTo>
                <a:lnTo>
                  <a:pt x="376429" y="401682"/>
                </a:lnTo>
                <a:cubicBezTo>
                  <a:pt x="372814" y="407354"/>
                  <a:pt x="370749" y="413543"/>
                  <a:pt x="368683" y="420247"/>
                </a:cubicBezTo>
                <a:lnTo>
                  <a:pt x="351127" y="420247"/>
                </a:lnTo>
                <a:cubicBezTo>
                  <a:pt x="344931" y="420247"/>
                  <a:pt x="339767" y="424888"/>
                  <a:pt x="339767" y="431077"/>
                </a:cubicBezTo>
                <a:lnTo>
                  <a:pt x="339767" y="460472"/>
                </a:lnTo>
                <a:cubicBezTo>
                  <a:pt x="339767" y="466660"/>
                  <a:pt x="344931" y="471302"/>
                  <a:pt x="351127" y="471302"/>
                </a:cubicBezTo>
                <a:lnTo>
                  <a:pt x="368683" y="471302"/>
                </a:lnTo>
                <a:cubicBezTo>
                  <a:pt x="370749" y="478006"/>
                  <a:pt x="372814" y="484194"/>
                  <a:pt x="376429" y="489867"/>
                </a:cubicBezTo>
                <a:lnTo>
                  <a:pt x="363520" y="502244"/>
                </a:lnTo>
                <a:cubicBezTo>
                  <a:pt x="361454" y="504307"/>
                  <a:pt x="360422" y="507401"/>
                  <a:pt x="360422" y="510495"/>
                </a:cubicBezTo>
                <a:cubicBezTo>
                  <a:pt x="360422" y="513074"/>
                  <a:pt x="361454" y="516168"/>
                  <a:pt x="363520" y="518231"/>
                </a:cubicBezTo>
                <a:lnTo>
                  <a:pt x="384691" y="538859"/>
                </a:lnTo>
                <a:cubicBezTo>
                  <a:pt x="388305" y="542985"/>
                  <a:pt x="396051" y="542985"/>
                  <a:pt x="400182" y="538859"/>
                </a:cubicBezTo>
                <a:lnTo>
                  <a:pt x="412574" y="526482"/>
                </a:lnTo>
                <a:cubicBezTo>
                  <a:pt x="418771" y="529576"/>
                  <a:pt x="424967" y="532155"/>
                  <a:pt x="431163" y="534218"/>
                </a:cubicBezTo>
                <a:lnTo>
                  <a:pt x="431163" y="551752"/>
                </a:lnTo>
                <a:cubicBezTo>
                  <a:pt x="431163" y="557940"/>
                  <a:pt x="436327" y="562581"/>
                  <a:pt x="442523" y="562581"/>
                </a:cubicBezTo>
                <a:lnTo>
                  <a:pt x="471440" y="562581"/>
                </a:lnTo>
                <a:cubicBezTo>
                  <a:pt x="477636" y="562581"/>
                  <a:pt x="482800" y="557940"/>
                  <a:pt x="482800" y="551752"/>
                </a:cubicBezTo>
                <a:lnTo>
                  <a:pt x="482800" y="534218"/>
                </a:lnTo>
                <a:cubicBezTo>
                  <a:pt x="488996" y="532155"/>
                  <a:pt x="495192" y="529576"/>
                  <a:pt x="501389" y="526482"/>
                </a:cubicBezTo>
                <a:lnTo>
                  <a:pt x="513782" y="538859"/>
                </a:lnTo>
                <a:cubicBezTo>
                  <a:pt x="517912" y="542985"/>
                  <a:pt x="525142" y="542985"/>
                  <a:pt x="529272" y="538859"/>
                </a:cubicBezTo>
                <a:lnTo>
                  <a:pt x="550443" y="518231"/>
                </a:lnTo>
                <a:cubicBezTo>
                  <a:pt x="554574" y="513590"/>
                  <a:pt x="554574" y="506885"/>
                  <a:pt x="550443" y="502244"/>
                </a:cubicBezTo>
                <a:lnTo>
                  <a:pt x="537534" y="489867"/>
                </a:lnTo>
                <a:cubicBezTo>
                  <a:pt x="540632" y="484194"/>
                  <a:pt x="543214" y="478006"/>
                  <a:pt x="545280" y="471302"/>
                </a:cubicBezTo>
                <a:lnTo>
                  <a:pt x="562836" y="471302"/>
                </a:lnTo>
                <a:cubicBezTo>
                  <a:pt x="569032" y="471302"/>
                  <a:pt x="574196" y="466660"/>
                  <a:pt x="574196" y="460472"/>
                </a:cubicBezTo>
                <a:lnTo>
                  <a:pt x="574196" y="431077"/>
                </a:lnTo>
                <a:cubicBezTo>
                  <a:pt x="574196" y="424888"/>
                  <a:pt x="569032" y="420247"/>
                  <a:pt x="562836" y="420247"/>
                </a:cubicBezTo>
                <a:lnTo>
                  <a:pt x="545280" y="420247"/>
                </a:lnTo>
                <a:cubicBezTo>
                  <a:pt x="543214" y="413543"/>
                  <a:pt x="540632" y="407354"/>
                  <a:pt x="537534" y="401682"/>
                </a:cubicBezTo>
                <a:lnTo>
                  <a:pt x="550443" y="389305"/>
                </a:lnTo>
                <a:cubicBezTo>
                  <a:pt x="552509" y="387242"/>
                  <a:pt x="553542" y="384148"/>
                  <a:pt x="553542" y="381053"/>
                </a:cubicBezTo>
                <a:cubicBezTo>
                  <a:pt x="553542" y="378475"/>
                  <a:pt x="552509" y="375381"/>
                  <a:pt x="550443" y="373318"/>
                </a:cubicBezTo>
                <a:lnTo>
                  <a:pt x="529272" y="352690"/>
                </a:lnTo>
                <a:cubicBezTo>
                  <a:pt x="525658" y="348564"/>
                  <a:pt x="517912" y="348564"/>
                  <a:pt x="513782" y="352690"/>
                </a:cubicBezTo>
                <a:lnTo>
                  <a:pt x="501389" y="365067"/>
                </a:lnTo>
                <a:cubicBezTo>
                  <a:pt x="495192" y="361972"/>
                  <a:pt x="488996" y="359394"/>
                  <a:pt x="482800" y="357331"/>
                </a:cubicBezTo>
                <a:lnTo>
                  <a:pt x="482800" y="339797"/>
                </a:lnTo>
                <a:cubicBezTo>
                  <a:pt x="482800" y="333609"/>
                  <a:pt x="477636" y="328967"/>
                  <a:pt x="471440" y="328967"/>
                </a:cubicBezTo>
                <a:close/>
                <a:moveTo>
                  <a:pt x="1033" y="207261"/>
                </a:moveTo>
                <a:cubicBezTo>
                  <a:pt x="9811" y="252643"/>
                  <a:pt x="113600" y="288227"/>
                  <a:pt x="240109" y="288227"/>
                </a:cubicBezTo>
                <a:cubicBezTo>
                  <a:pt x="366618" y="288227"/>
                  <a:pt x="469891" y="252643"/>
                  <a:pt x="478669" y="207261"/>
                </a:cubicBezTo>
                <a:cubicBezTo>
                  <a:pt x="479185" y="209324"/>
                  <a:pt x="479702" y="211387"/>
                  <a:pt x="479702" y="213450"/>
                </a:cubicBezTo>
                <a:lnTo>
                  <a:pt x="479702" y="290289"/>
                </a:lnTo>
                <a:cubicBezTo>
                  <a:pt x="491578" y="292868"/>
                  <a:pt x="501905" y="300604"/>
                  <a:pt x="508618" y="310402"/>
                </a:cubicBezTo>
                <a:cubicBezTo>
                  <a:pt x="524109" y="307308"/>
                  <a:pt x="541149" y="312465"/>
                  <a:pt x="552509" y="323810"/>
                </a:cubicBezTo>
                <a:lnTo>
                  <a:pt x="573163" y="344438"/>
                </a:lnTo>
                <a:cubicBezTo>
                  <a:pt x="582458" y="353721"/>
                  <a:pt x="587621" y="365582"/>
                  <a:pt x="587621" y="378991"/>
                </a:cubicBezTo>
                <a:cubicBezTo>
                  <a:pt x="587621" y="382085"/>
                  <a:pt x="587105" y="385179"/>
                  <a:pt x="586589" y="388273"/>
                </a:cubicBezTo>
                <a:cubicBezTo>
                  <a:pt x="599498" y="397040"/>
                  <a:pt x="608276" y="411996"/>
                  <a:pt x="608276" y="428498"/>
                </a:cubicBezTo>
                <a:lnTo>
                  <a:pt x="608276" y="457893"/>
                </a:lnTo>
                <a:cubicBezTo>
                  <a:pt x="608276" y="474912"/>
                  <a:pt x="599498" y="489867"/>
                  <a:pt x="586589" y="498634"/>
                </a:cubicBezTo>
                <a:cubicBezTo>
                  <a:pt x="589687" y="514105"/>
                  <a:pt x="585040" y="530608"/>
                  <a:pt x="573163" y="542469"/>
                </a:cubicBezTo>
                <a:lnTo>
                  <a:pt x="552509" y="563097"/>
                </a:lnTo>
                <a:cubicBezTo>
                  <a:pt x="541149" y="574443"/>
                  <a:pt x="524109" y="579600"/>
                  <a:pt x="508618" y="576505"/>
                </a:cubicBezTo>
                <a:cubicBezTo>
                  <a:pt x="499840" y="589398"/>
                  <a:pt x="484865" y="598165"/>
                  <a:pt x="467825" y="598165"/>
                </a:cubicBezTo>
                <a:lnTo>
                  <a:pt x="438392" y="598165"/>
                </a:lnTo>
                <a:cubicBezTo>
                  <a:pt x="421352" y="598165"/>
                  <a:pt x="406378" y="589398"/>
                  <a:pt x="397600" y="576505"/>
                </a:cubicBezTo>
                <a:cubicBezTo>
                  <a:pt x="385723" y="578568"/>
                  <a:pt x="372298" y="575990"/>
                  <a:pt x="361971" y="569286"/>
                </a:cubicBezTo>
                <a:cubicBezTo>
                  <a:pt x="326342" y="577021"/>
                  <a:pt x="284516" y="581663"/>
                  <a:pt x="240109" y="581663"/>
                </a:cubicBezTo>
                <a:cubicBezTo>
                  <a:pt x="107404" y="581663"/>
                  <a:pt x="0" y="542469"/>
                  <a:pt x="0" y="493993"/>
                </a:cubicBezTo>
                <a:lnTo>
                  <a:pt x="0" y="382085"/>
                </a:lnTo>
                <a:cubicBezTo>
                  <a:pt x="0" y="380022"/>
                  <a:pt x="516" y="377959"/>
                  <a:pt x="1033" y="375896"/>
                </a:cubicBezTo>
                <a:cubicBezTo>
                  <a:pt x="9811" y="421278"/>
                  <a:pt x="113600" y="456862"/>
                  <a:pt x="240109" y="456862"/>
                </a:cubicBezTo>
                <a:cubicBezTo>
                  <a:pt x="260247" y="456862"/>
                  <a:pt x="279353" y="455831"/>
                  <a:pt x="297942" y="454284"/>
                </a:cubicBezTo>
                <a:lnTo>
                  <a:pt x="297942" y="428498"/>
                </a:lnTo>
                <a:cubicBezTo>
                  <a:pt x="297942" y="422310"/>
                  <a:pt x="299491" y="415606"/>
                  <a:pt x="302073" y="409933"/>
                </a:cubicBezTo>
                <a:cubicBezTo>
                  <a:pt x="281934" y="411996"/>
                  <a:pt x="261280" y="413027"/>
                  <a:pt x="240109" y="413027"/>
                </a:cubicBezTo>
                <a:cubicBezTo>
                  <a:pt x="107404" y="413027"/>
                  <a:pt x="0" y="373834"/>
                  <a:pt x="0" y="325357"/>
                </a:cubicBezTo>
                <a:lnTo>
                  <a:pt x="0" y="213450"/>
                </a:lnTo>
                <a:cubicBezTo>
                  <a:pt x="0" y="211387"/>
                  <a:pt x="516" y="209324"/>
                  <a:pt x="1033" y="207261"/>
                </a:cubicBezTo>
                <a:close/>
                <a:moveTo>
                  <a:pt x="240129" y="0"/>
                </a:moveTo>
                <a:cubicBezTo>
                  <a:pt x="372329" y="0"/>
                  <a:pt x="479742" y="39186"/>
                  <a:pt x="479742" y="87137"/>
                </a:cubicBezTo>
                <a:lnTo>
                  <a:pt x="479742" y="158806"/>
                </a:lnTo>
                <a:cubicBezTo>
                  <a:pt x="479742" y="207273"/>
                  <a:pt x="372329" y="246459"/>
                  <a:pt x="240129" y="246459"/>
                </a:cubicBezTo>
                <a:cubicBezTo>
                  <a:pt x="107413" y="246459"/>
                  <a:pt x="0" y="207273"/>
                  <a:pt x="0" y="158806"/>
                </a:cubicBezTo>
                <a:lnTo>
                  <a:pt x="0" y="87137"/>
                </a:lnTo>
                <a:cubicBezTo>
                  <a:pt x="0" y="39186"/>
                  <a:pt x="107413" y="0"/>
                  <a:pt x="240129" y="0"/>
                </a:cubicBezTo>
                <a:close/>
              </a:path>
            </a:pathLst>
          </a:custGeom>
          <a:solidFill>
            <a:srgbClr val="4F869A"/>
          </a:solidFill>
          <a:ln>
            <a:noFill/>
          </a:ln>
        </p:spPr>
      </p:sp>
      <p:sp>
        <p:nvSpPr>
          <p:cNvPr id="20" name="laptop-hand-drawn-tool_57352"/>
          <p:cNvSpPr>
            <a:spLocks noChangeAspect="1"/>
          </p:cNvSpPr>
          <p:nvPr/>
        </p:nvSpPr>
        <p:spPr bwMode="auto">
          <a:xfrm>
            <a:off x="6748049" y="1857287"/>
            <a:ext cx="428890" cy="333774"/>
          </a:xfrm>
          <a:custGeom>
            <a:avLst/>
            <a:gdLst>
              <a:gd name="connsiteX0" fmla="*/ 306142 w 600761"/>
              <a:gd name="connsiteY0" fmla="*/ 397072 h 467529"/>
              <a:gd name="connsiteX1" fmla="*/ 245905 w 600761"/>
              <a:gd name="connsiteY1" fmla="*/ 398266 h 467529"/>
              <a:gd name="connsiteX2" fmla="*/ 237778 w 600761"/>
              <a:gd name="connsiteY2" fmla="*/ 432157 h 467529"/>
              <a:gd name="connsiteX3" fmla="*/ 328373 w 600761"/>
              <a:gd name="connsiteY3" fmla="*/ 433112 h 467529"/>
              <a:gd name="connsiteX4" fmla="*/ 333871 w 600761"/>
              <a:gd name="connsiteY4" fmla="*/ 432873 h 467529"/>
              <a:gd name="connsiteX5" fmla="*/ 333632 w 600761"/>
              <a:gd name="connsiteY5" fmla="*/ 430963 h 467529"/>
              <a:gd name="connsiteX6" fmla="*/ 330046 w 600761"/>
              <a:gd name="connsiteY6" fmla="*/ 426190 h 467529"/>
              <a:gd name="connsiteX7" fmla="*/ 323831 w 600761"/>
              <a:gd name="connsiteY7" fmla="*/ 401607 h 467529"/>
              <a:gd name="connsiteX8" fmla="*/ 306142 w 600761"/>
              <a:gd name="connsiteY8" fmla="*/ 397072 h 467529"/>
              <a:gd name="connsiteX9" fmla="*/ 300133 w 600761"/>
              <a:gd name="connsiteY9" fmla="*/ 247169 h 467529"/>
              <a:gd name="connsiteX10" fmla="*/ 461219 w 600761"/>
              <a:gd name="connsiteY10" fmla="*/ 253846 h 467529"/>
              <a:gd name="connsiteX11" fmla="*/ 458590 w 600761"/>
              <a:gd name="connsiteY11" fmla="*/ 272924 h 467529"/>
              <a:gd name="connsiteX12" fmla="*/ 449030 w 600761"/>
              <a:gd name="connsiteY12" fmla="*/ 273401 h 467529"/>
              <a:gd name="connsiteX13" fmla="*/ 444011 w 600761"/>
              <a:gd name="connsiteY13" fmla="*/ 271731 h 467529"/>
              <a:gd name="connsiteX14" fmla="*/ 290096 w 600761"/>
              <a:gd name="connsiteY14" fmla="*/ 266008 h 467529"/>
              <a:gd name="connsiteX15" fmla="*/ 119689 w 600761"/>
              <a:gd name="connsiteY15" fmla="*/ 265054 h 467529"/>
              <a:gd name="connsiteX16" fmla="*/ 119689 w 600761"/>
              <a:gd name="connsiteY16" fmla="*/ 256708 h 467529"/>
              <a:gd name="connsiteX17" fmla="*/ 300133 w 600761"/>
              <a:gd name="connsiteY17" fmla="*/ 247169 h 467529"/>
              <a:gd name="connsiteX18" fmla="*/ 245416 w 600761"/>
              <a:gd name="connsiteY18" fmla="*/ 163886 h 467529"/>
              <a:gd name="connsiteX19" fmla="*/ 368510 w 600761"/>
              <a:gd name="connsiteY19" fmla="*/ 166271 h 467529"/>
              <a:gd name="connsiteX20" fmla="*/ 459098 w 600761"/>
              <a:gd name="connsiteY20" fmla="*/ 169134 h 467529"/>
              <a:gd name="connsiteX21" fmla="*/ 465552 w 600761"/>
              <a:gd name="connsiteY21" fmla="*/ 178199 h 467529"/>
              <a:gd name="connsiteX22" fmla="*/ 459098 w 600761"/>
              <a:gd name="connsiteY22" fmla="*/ 187025 h 467529"/>
              <a:gd name="connsiteX23" fmla="*/ 427070 w 600761"/>
              <a:gd name="connsiteY23" fmla="*/ 187025 h 467529"/>
              <a:gd name="connsiteX24" fmla="*/ 352496 w 600761"/>
              <a:gd name="connsiteY24" fmla="*/ 184878 h 467529"/>
              <a:gd name="connsiteX25" fmla="*/ 242786 w 600761"/>
              <a:gd name="connsiteY25" fmla="*/ 172712 h 467529"/>
              <a:gd name="connsiteX26" fmla="*/ 245416 w 600761"/>
              <a:gd name="connsiteY26" fmla="*/ 163886 h 467529"/>
              <a:gd name="connsiteX27" fmla="*/ 460975 w 600761"/>
              <a:gd name="connsiteY27" fmla="*/ 101468 h 467529"/>
              <a:gd name="connsiteX28" fmla="*/ 466980 w 600761"/>
              <a:gd name="connsiteY28" fmla="*/ 109443 h 467529"/>
              <a:gd name="connsiteX29" fmla="*/ 367321 w 600761"/>
              <a:gd name="connsiteY29" fmla="*/ 125213 h 467529"/>
              <a:gd name="connsiteX30" fmla="*/ 287020 w 600761"/>
              <a:gd name="connsiteY30" fmla="*/ 125452 h 467529"/>
              <a:gd name="connsiteX31" fmla="*/ 249021 w 600761"/>
              <a:gd name="connsiteY31" fmla="*/ 124735 h 467529"/>
              <a:gd name="connsiteX32" fmla="*/ 265272 w 600761"/>
              <a:gd name="connsiteY32" fmla="*/ 109443 h 467529"/>
              <a:gd name="connsiteX33" fmla="*/ 327649 w 600761"/>
              <a:gd name="connsiteY33" fmla="*/ 105859 h 467529"/>
              <a:gd name="connsiteX34" fmla="*/ 410339 w 600761"/>
              <a:gd name="connsiteY34" fmla="*/ 105142 h 467529"/>
              <a:gd name="connsiteX35" fmla="*/ 440213 w 600761"/>
              <a:gd name="connsiteY35" fmla="*/ 103947 h 467529"/>
              <a:gd name="connsiteX36" fmla="*/ 451207 w 600761"/>
              <a:gd name="connsiteY36" fmla="*/ 105142 h 467529"/>
              <a:gd name="connsiteX37" fmla="*/ 460975 w 600761"/>
              <a:gd name="connsiteY37" fmla="*/ 101468 h 467529"/>
              <a:gd name="connsiteX38" fmla="*/ 134018 w 600761"/>
              <a:gd name="connsiteY38" fmla="*/ 100357 h 467529"/>
              <a:gd name="connsiteX39" fmla="*/ 205003 w 600761"/>
              <a:gd name="connsiteY39" fmla="*/ 105132 h 467529"/>
              <a:gd name="connsiteX40" fmla="*/ 214085 w 600761"/>
              <a:gd name="connsiteY40" fmla="*/ 114206 h 467529"/>
              <a:gd name="connsiteX41" fmla="*/ 214085 w 600761"/>
              <a:gd name="connsiteY41" fmla="*/ 213541 h 467529"/>
              <a:gd name="connsiteX42" fmla="*/ 205003 w 600761"/>
              <a:gd name="connsiteY42" fmla="*/ 222854 h 467529"/>
              <a:gd name="connsiteX43" fmla="*/ 128998 w 600761"/>
              <a:gd name="connsiteY43" fmla="*/ 220227 h 467529"/>
              <a:gd name="connsiteX44" fmla="*/ 122306 w 600761"/>
              <a:gd name="connsiteY44" fmla="*/ 211153 h 467529"/>
              <a:gd name="connsiteX45" fmla="*/ 121828 w 600761"/>
              <a:gd name="connsiteY45" fmla="*/ 188946 h 467529"/>
              <a:gd name="connsiteX46" fmla="*/ 125174 w 600761"/>
              <a:gd name="connsiteY46" fmla="*/ 107043 h 467529"/>
              <a:gd name="connsiteX47" fmla="*/ 134018 w 600761"/>
              <a:gd name="connsiteY47" fmla="*/ 100357 h 467529"/>
              <a:gd name="connsiteX48" fmla="*/ 94118 w 600761"/>
              <a:gd name="connsiteY48" fmla="*/ 54820 h 467529"/>
              <a:gd name="connsiteX49" fmla="*/ 94596 w 600761"/>
              <a:gd name="connsiteY49" fmla="*/ 78687 h 467529"/>
              <a:gd name="connsiteX50" fmla="*/ 86946 w 600761"/>
              <a:gd name="connsiteY50" fmla="*/ 163892 h 467529"/>
              <a:gd name="connsiteX51" fmla="*/ 78341 w 600761"/>
              <a:gd name="connsiteY51" fmla="*/ 312583 h 467529"/>
              <a:gd name="connsiteX52" fmla="*/ 323592 w 600761"/>
              <a:gd name="connsiteY52" fmla="*/ 305901 h 467529"/>
              <a:gd name="connsiteX53" fmla="*/ 425182 w 600761"/>
              <a:gd name="connsiteY53" fmla="*/ 307810 h 467529"/>
              <a:gd name="connsiteX54" fmla="*/ 475858 w 600761"/>
              <a:gd name="connsiteY54" fmla="*/ 310197 h 467529"/>
              <a:gd name="connsiteX55" fmla="*/ 496654 w 600761"/>
              <a:gd name="connsiteY55" fmla="*/ 312345 h 467529"/>
              <a:gd name="connsiteX56" fmla="*/ 494742 w 600761"/>
              <a:gd name="connsiteY56" fmla="*/ 261269 h 467529"/>
              <a:gd name="connsiteX57" fmla="*/ 493308 w 600761"/>
              <a:gd name="connsiteY57" fmla="*/ 186088 h 467529"/>
              <a:gd name="connsiteX58" fmla="*/ 491873 w 600761"/>
              <a:gd name="connsiteY58" fmla="*/ 60548 h 467529"/>
              <a:gd name="connsiteX59" fmla="*/ 349886 w 600761"/>
              <a:gd name="connsiteY59" fmla="*/ 62696 h 467529"/>
              <a:gd name="connsiteX60" fmla="*/ 253076 w 600761"/>
              <a:gd name="connsiteY60" fmla="*/ 60787 h 467529"/>
              <a:gd name="connsiteX61" fmla="*/ 153159 w 600761"/>
              <a:gd name="connsiteY61" fmla="*/ 56729 h 467529"/>
              <a:gd name="connsiteX62" fmla="*/ 107982 w 600761"/>
              <a:gd name="connsiteY62" fmla="*/ 55536 h 467529"/>
              <a:gd name="connsiteX63" fmla="*/ 94118 w 600761"/>
              <a:gd name="connsiteY63" fmla="*/ 54820 h 467529"/>
              <a:gd name="connsiteX64" fmla="*/ 298493 w 600761"/>
              <a:gd name="connsiteY64" fmla="*/ 165 h 467529"/>
              <a:gd name="connsiteX65" fmla="*/ 430919 w 600761"/>
              <a:gd name="connsiteY65" fmla="*/ 5893 h 467529"/>
              <a:gd name="connsiteX66" fmla="*/ 511474 w 600761"/>
              <a:gd name="connsiteY66" fmla="*/ 4222 h 467529"/>
              <a:gd name="connsiteX67" fmla="*/ 558325 w 600761"/>
              <a:gd name="connsiteY67" fmla="*/ 22838 h 467529"/>
              <a:gd name="connsiteX68" fmla="*/ 561911 w 600761"/>
              <a:gd name="connsiteY68" fmla="*/ 85847 h 467529"/>
              <a:gd name="connsiteX69" fmla="*/ 561433 w 600761"/>
              <a:gd name="connsiteY69" fmla="*/ 285375 h 467529"/>
              <a:gd name="connsiteX70" fmla="*/ 532031 w 600761"/>
              <a:gd name="connsiteY70" fmla="*/ 348622 h 467529"/>
              <a:gd name="connsiteX71" fmla="*/ 531075 w 600761"/>
              <a:gd name="connsiteY71" fmla="*/ 348861 h 467529"/>
              <a:gd name="connsiteX72" fmla="*/ 542788 w 600761"/>
              <a:gd name="connsiteY72" fmla="*/ 366284 h 467529"/>
              <a:gd name="connsiteX73" fmla="*/ 599679 w 600761"/>
              <a:gd name="connsiteY73" fmla="*/ 438124 h 467529"/>
              <a:gd name="connsiteX74" fmla="*/ 591312 w 600761"/>
              <a:gd name="connsiteY74" fmla="*/ 452682 h 467529"/>
              <a:gd name="connsiteX75" fmla="*/ 299688 w 600761"/>
              <a:gd name="connsiteY75" fmla="*/ 456501 h 467529"/>
              <a:gd name="connsiteX76" fmla="*/ 8304 w 600761"/>
              <a:gd name="connsiteY76" fmla="*/ 466048 h 467529"/>
              <a:gd name="connsiteX77" fmla="*/ 2328 w 600761"/>
              <a:gd name="connsiteY77" fmla="*/ 451250 h 467529"/>
              <a:gd name="connsiteX78" fmla="*/ 57545 w 600761"/>
              <a:gd name="connsiteY78" fmla="*/ 370819 h 467529"/>
              <a:gd name="connsiteX79" fmla="*/ 78341 w 600761"/>
              <a:gd name="connsiteY79" fmla="*/ 346236 h 467529"/>
              <a:gd name="connsiteX80" fmla="*/ 41769 w 600761"/>
              <a:gd name="connsiteY80" fmla="*/ 342656 h 467529"/>
              <a:gd name="connsiteX81" fmla="*/ 37705 w 600761"/>
              <a:gd name="connsiteY81" fmla="*/ 338121 h 467529"/>
              <a:gd name="connsiteX82" fmla="*/ 37227 w 600761"/>
              <a:gd name="connsiteY82" fmla="*/ 332632 h 467529"/>
              <a:gd name="connsiteX83" fmla="*/ 33641 w 600761"/>
              <a:gd name="connsiteY83" fmla="*/ 107805 h 467529"/>
              <a:gd name="connsiteX84" fmla="*/ 72843 w 600761"/>
              <a:gd name="connsiteY84" fmla="*/ 8041 h 467529"/>
              <a:gd name="connsiteX85" fmla="*/ 176346 w 600761"/>
              <a:gd name="connsiteY85" fmla="*/ 8995 h 467529"/>
              <a:gd name="connsiteX86" fmla="*/ 298493 w 600761"/>
              <a:gd name="connsiteY86" fmla="*/ 165 h 46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0761" h="467529">
                <a:moveTo>
                  <a:pt x="306142" y="397072"/>
                </a:moveTo>
                <a:cubicBezTo>
                  <a:pt x="286063" y="396356"/>
                  <a:pt x="265984" y="398743"/>
                  <a:pt x="245905" y="398266"/>
                </a:cubicBezTo>
                <a:cubicBezTo>
                  <a:pt x="242798" y="409483"/>
                  <a:pt x="240168" y="420939"/>
                  <a:pt x="237778" y="432157"/>
                </a:cubicBezTo>
                <a:cubicBezTo>
                  <a:pt x="267897" y="433350"/>
                  <a:pt x="298254" y="434305"/>
                  <a:pt x="328373" y="433112"/>
                </a:cubicBezTo>
                <a:cubicBezTo>
                  <a:pt x="330046" y="433112"/>
                  <a:pt x="331958" y="433112"/>
                  <a:pt x="333871" y="432873"/>
                </a:cubicBezTo>
                <a:cubicBezTo>
                  <a:pt x="333871" y="432157"/>
                  <a:pt x="333632" y="431679"/>
                  <a:pt x="333632" y="430963"/>
                </a:cubicBezTo>
                <a:cubicBezTo>
                  <a:pt x="331958" y="430009"/>
                  <a:pt x="330763" y="428577"/>
                  <a:pt x="330046" y="426190"/>
                </a:cubicBezTo>
                <a:cubicBezTo>
                  <a:pt x="327656" y="418075"/>
                  <a:pt x="325504" y="409722"/>
                  <a:pt x="323831" y="401607"/>
                </a:cubicBezTo>
                <a:cubicBezTo>
                  <a:pt x="319050" y="398982"/>
                  <a:pt x="313313" y="397311"/>
                  <a:pt x="306142" y="397072"/>
                </a:cubicBezTo>
                <a:close/>
                <a:moveTo>
                  <a:pt x="300133" y="247169"/>
                </a:moveTo>
                <a:cubicBezTo>
                  <a:pt x="353908" y="245977"/>
                  <a:pt x="407922" y="246215"/>
                  <a:pt x="461219" y="253846"/>
                </a:cubicBezTo>
                <a:cubicBezTo>
                  <a:pt x="472452" y="255516"/>
                  <a:pt x="469106" y="272924"/>
                  <a:pt x="458590" y="272924"/>
                </a:cubicBezTo>
                <a:cubicBezTo>
                  <a:pt x="455244" y="272924"/>
                  <a:pt x="452137" y="273162"/>
                  <a:pt x="449030" y="273401"/>
                </a:cubicBezTo>
                <a:cubicBezTo>
                  <a:pt x="447118" y="273639"/>
                  <a:pt x="445445" y="272924"/>
                  <a:pt x="444011" y="271731"/>
                </a:cubicBezTo>
                <a:cubicBezTo>
                  <a:pt x="392865" y="266724"/>
                  <a:pt x="341719" y="265293"/>
                  <a:pt x="290096" y="266008"/>
                </a:cubicBezTo>
                <a:cubicBezTo>
                  <a:pt x="233692" y="266962"/>
                  <a:pt x="175854" y="271493"/>
                  <a:pt x="119689" y="265054"/>
                </a:cubicBezTo>
                <a:cubicBezTo>
                  <a:pt x="114192" y="264577"/>
                  <a:pt x="114192" y="257185"/>
                  <a:pt x="119689" y="256708"/>
                </a:cubicBezTo>
                <a:cubicBezTo>
                  <a:pt x="179200" y="249554"/>
                  <a:pt x="240384" y="248600"/>
                  <a:pt x="300133" y="247169"/>
                </a:cubicBezTo>
                <a:close/>
                <a:moveTo>
                  <a:pt x="245416" y="163886"/>
                </a:moveTo>
                <a:cubicBezTo>
                  <a:pt x="286049" y="162216"/>
                  <a:pt x="327638" y="166748"/>
                  <a:pt x="368510" y="166271"/>
                </a:cubicBezTo>
                <a:cubicBezTo>
                  <a:pt x="397432" y="166033"/>
                  <a:pt x="430416" y="163409"/>
                  <a:pt x="459098" y="169134"/>
                </a:cubicBezTo>
                <a:cubicBezTo>
                  <a:pt x="464118" y="170327"/>
                  <a:pt x="466030" y="174143"/>
                  <a:pt x="465552" y="178199"/>
                </a:cubicBezTo>
                <a:cubicBezTo>
                  <a:pt x="466030" y="182016"/>
                  <a:pt x="464118" y="186071"/>
                  <a:pt x="459098" y="187025"/>
                </a:cubicBezTo>
                <a:cubicBezTo>
                  <a:pt x="448582" y="189172"/>
                  <a:pt x="437587" y="187741"/>
                  <a:pt x="427070" y="187025"/>
                </a:cubicBezTo>
                <a:cubicBezTo>
                  <a:pt x="402212" y="185355"/>
                  <a:pt x="377354" y="185355"/>
                  <a:pt x="352496" y="184878"/>
                </a:cubicBezTo>
                <a:cubicBezTo>
                  <a:pt x="318077" y="184401"/>
                  <a:pt x="275054" y="187979"/>
                  <a:pt x="242786" y="172712"/>
                </a:cubicBezTo>
                <a:cubicBezTo>
                  <a:pt x="238245" y="170565"/>
                  <a:pt x="240874" y="164124"/>
                  <a:pt x="245416" y="163886"/>
                </a:cubicBezTo>
                <a:close/>
                <a:moveTo>
                  <a:pt x="460975" y="101468"/>
                </a:moveTo>
                <a:cubicBezTo>
                  <a:pt x="464530" y="102335"/>
                  <a:pt x="467458" y="105142"/>
                  <a:pt x="466980" y="109443"/>
                </a:cubicBezTo>
                <a:cubicBezTo>
                  <a:pt x="464351" y="135965"/>
                  <a:pt x="383572" y="125213"/>
                  <a:pt x="367321" y="125213"/>
                </a:cubicBezTo>
                <a:cubicBezTo>
                  <a:pt x="340554" y="124974"/>
                  <a:pt x="313787" y="124496"/>
                  <a:pt x="287020" y="125452"/>
                </a:cubicBezTo>
                <a:cubicBezTo>
                  <a:pt x="278416" y="125691"/>
                  <a:pt x="256190" y="131664"/>
                  <a:pt x="249021" y="124735"/>
                </a:cubicBezTo>
                <a:cubicBezTo>
                  <a:pt x="239939" y="115894"/>
                  <a:pt x="260731" y="109921"/>
                  <a:pt x="265272" y="109443"/>
                </a:cubicBezTo>
                <a:cubicBezTo>
                  <a:pt x="286064" y="106576"/>
                  <a:pt x="306856" y="106098"/>
                  <a:pt x="327649" y="105859"/>
                </a:cubicBezTo>
                <a:cubicBezTo>
                  <a:pt x="355371" y="105620"/>
                  <a:pt x="382855" y="105859"/>
                  <a:pt x="410339" y="105142"/>
                </a:cubicBezTo>
                <a:cubicBezTo>
                  <a:pt x="420377" y="105142"/>
                  <a:pt x="430175" y="104903"/>
                  <a:pt x="440213" y="103947"/>
                </a:cubicBezTo>
                <a:cubicBezTo>
                  <a:pt x="446905" y="103470"/>
                  <a:pt x="454792" y="99169"/>
                  <a:pt x="451207" y="105142"/>
                </a:cubicBezTo>
                <a:cubicBezTo>
                  <a:pt x="453238" y="101678"/>
                  <a:pt x="457420" y="100602"/>
                  <a:pt x="460975" y="101468"/>
                </a:cubicBezTo>
                <a:close/>
                <a:moveTo>
                  <a:pt x="134018" y="100357"/>
                </a:moveTo>
                <a:cubicBezTo>
                  <a:pt x="157679" y="102745"/>
                  <a:pt x="181341" y="104894"/>
                  <a:pt x="205003" y="105132"/>
                </a:cubicBezTo>
                <a:cubicBezTo>
                  <a:pt x="210022" y="105132"/>
                  <a:pt x="214085" y="109192"/>
                  <a:pt x="214085" y="114206"/>
                </a:cubicBezTo>
                <a:cubicBezTo>
                  <a:pt x="214085" y="147397"/>
                  <a:pt x="214085" y="180589"/>
                  <a:pt x="214085" y="213541"/>
                </a:cubicBezTo>
                <a:cubicBezTo>
                  <a:pt x="214324" y="218555"/>
                  <a:pt x="210022" y="222615"/>
                  <a:pt x="205003" y="222854"/>
                </a:cubicBezTo>
                <a:cubicBezTo>
                  <a:pt x="179429" y="223092"/>
                  <a:pt x="154333" y="224525"/>
                  <a:pt x="128998" y="220227"/>
                </a:cubicBezTo>
                <a:cubicBezTo>
                  <a:pt x="124935" y="219511"/>
                  <a:pt x="122545" y="215212"/>
                  <a:pt x="122306" y="211153"/>
                </a:cubicBezTo>
                <a:cubicBezTo>
                  <a:pt x="121828" y="203751"/>
                  <a:pt x="121589" y="196348"/>
                  <a:pt x="121828" y="188946"/>
                </a:cubicBezTo>
                <a:cubicBezTo>
                  <a:pt x="114897" y="163396"/>
                  <a:pt x="121589" y="127339"/>
                  <a:pt x="125174" y="107043"/>
                </a:cubicBezTo>
                <a:cubicBezTo>
                  <a:pt x="125891" y="103461"/>
                  <a:pt x="130193" y="100118"/>
                  <a:pt x="134018" y="100357"/>
                </a:cubicBezTo>
                <a:close/>
                <a:moveTo>
                  <a:pt x="94118" y="54820"/>
                </a:moveTo>
                <a:cubicBezTo>
                  <a:pt x="94596" y="62696"/>
                  <a:pt x="95313" y="70572"/>
                  <a:pt x="94596" y="78687"/>
                </a:cubicBezTo>
                <a:cubicBezTo>
                  <a:pt x="92683" y="107327"/>
                  <a:pt x="88859" y="135490"/>
                  <a:pt x="86946" y="163892"/>
                </a:cubicBezTo>
                <a:cubicBezTo>
                  <a:pt x="83122" y="213535"/>
                  <a:pt x="86468" y="263656"/>
                  <a:pt x="78341" y="312583"/>
                </a:cubicBezTo>
                <a:cubicBezTo>
                  <a:pt x="157223" y="292058"/>
                  <a:pt x="243037" y="309003"/>
                  <a:pt x="323592" y="305901"/>
                </a:cubicBezTo>
                <a:cubicBezTo>
                  <a:pt x="357535" y="304707"/>
                  <a:pt x="391478" y="306139"/>
                  <a:pt x="425182" y="307810"/>
                </a:cubicBezTo>
                <a:cubicBezTo>
                  <a:pt x="442154" y="308526"/>
                  <a:pt x="458886" y="309481"/>
                  <a:pt x="475858" y="310197"/>
                </a:cubicBezTo>
                <a:cubicBezTo>
                  <a:pt x="483029" y="310435"/>
                  <a:pt x="490200" y="309481"/>
                  <a:pt x="496654" y="312345"/>
                </a:cubicBezTo>
                <a:cubicBezTo>
                  <a:pt x="494025" y="295638"/>
                  <a:pt x="494981" y="277976"/>
                  <a:pt x="494742" y="261269"/>
                </a:cubicBezTo>
                <a:cubicBezTo>
                  <a:pt x="494264" y="236209"/>
                  <a:pt x="493786" y="211149"/>
                  <a:pt x="493308" y="186088"/>
                </a:cubicBezTo>
                <a:cubicBezTo>
                  <a:pt x="492829" y="144321"/>
                  <a:pt x="491395" y="102315"/>
                  <a:pt x="491873" y="60548"/>
                </a:cubicBezTo>
                <a:cubicBezTo>
                  <a:pt x="444783" y="67231"/>
                  <a:pt x="397215" y="64128"/>
                  <a:pt x="349886" y="62696"/>
                </a:cubicBezTo>
                <a:cubicBezTo>
                  <a:pt x="317616" y="61741"/>
                  <a:pt x="285346" y="62219"/>
                  <a:pt x="253076" y="60787"/>
                </a:cubicBezTo>
                <a:cubicBezTo>
                  <a:pt x="219850" y="59355"/>
                  <a:pt x="186385" y="58161"/>
                  <a:pt x="153159" y="56729"/>
                </a:cubicBezTo>
                <a:cubicBezTo>
                  <a:pt x="138100" y="56252"/>
                  <a:pt x="123041" y="55536"/>
                  <a:pt x="107982" y="55536"/>
                </a:cubicBezTo>
                <a:cubicBezTo>
                  <a:pt x="104635" y="55536"/>
                  <a:pt x="98898" y="54820"/>
                  <a:pt x="94118" y="54820"/>
                </a:cubicBezTo>
                <a:close/>
                <a:moveTo>
                  <a:pt x="298493" y="165"/>
                </a:moveTo>
                <a:cubicBezTo>
                  <a:pt x="342954" y="-790"/>
                  <a:pt x="386697" y="2551"/>
                  <a:pt x="430919" y="5893"/>
                </a:cubicBezTo>
                <a:cubicBezTo>
                  <a:pt x="458169" y="8041"/>
                  <a:pt x="484463" y="3506"/>
                  <a:pt x="511474" y="4222"/>
                </a:cubicBezTo>
                <a:cubicBezTo>
                  <a:pt x="528685" y="4699"/>
                  <a:pt x="549959" y="5415"/>
                  <a:pt x="558325" y="22838"/>
                </a:cubicBezTo>
                <a:cubicBezTo>
                  <a:pt x="566931" y="40977"/>
                  <a:pt x="563345" y="66515"/>
                  <a:pt x="561911" y="85847"/>
                </a:cubicBezTo>
                <a:cubicBezTo>
                  <a:pt x="556413" y="152436"/>
                  <a:pt x="566692" y="219025"/>
                  <a:pt x="561433" y="285375"/>
                </a:cubicBezTo>
                <a:cubicBezTo>
                  <a:pt x="559759" y="306617"/>
                  <a:pt x="554740" y="338837"/>
                  <a:pt x="532031" y="348622"/>
                </a:cubicBezTo>
                <a:cubicBezTo>
                  <a:pt x="531792" y="348622"/>
                  <a:pt x="531314" y="348861"/>
                  <a:pt x="531075" y="348861"/>
                </a:cubicBezTo>
                <a:cubicBezTo>
                  <a:pt x="535856" y="355305"/>
                  <a:pt x="539920" y="362465"/>
                  <a:pt x="542788" y="366284"/>
                </a:cubicBezTo>
                <a:cubicBezTo>
                  <a:pt x="561433" y="390867"/>
                  <a:pt x="586293" y="409961"/>
                  <a:pt x="599679" y="438124"/>
                </a:cubicBezTo>
                <a:cubicBezTo>
                  <a:pt x="602786" y="445045"/>
                  <a:pt x="598961" y="452205"/>
                  <a:pt x="591312" y="452682"/>
                </a:cubicBezTo>
                <a:cubicBezTo>
                  <a:pt x="493786" y="457933"/>
                  <a:pt x="396976" y="457217"/>
                  <a:pt x="299688" y="456501"/>
                </a:cubicBezTo>
                <a:cubicBezTo>
                  <a:pt x="202401" y="455785"/>
                  <a:pt x="105591" y="472492"/>
                  <a:pt x="8304" y="466048"/>
                </a:cubicBezTo>
                <a:cubicBezTo>
                  <a:pt x="415" y="465332"/>
                  <a:pt x="-2453" y="457217"/>
                  <a:pt x="2328" y="451250"/>
                </a:cubicBezTo>
                <a:cubicBezTo>
                  <a:pt x="22407" y="425713"/>
                  <a:pt x="38183" y="397072"/>
                  <a:pt x="57545" y="370819"/>
                </a:cubicBezTo>
                <a:cubicBezTo>
                  <a:pt x="61848" y="364852"/>
                  <a:pt x="69497" y="352441"/>
                  <a:pt x="78341" y="346236"/>
                </a:cubicBezTo>
                <a:cubicBezTo>
                  <a:pt x="65911" y="346952"/>
                  <a:pt x="50613" y="347906"/>
                  <a:pt x="41769" y="342656"/>
                </a:cubicBezTo>
                <a:cubicBezTo>
                  <a:pt x="39856" y="341940"/>
                  <a:pt x="38422" y="340508"/>
                  <a:pt x="37705" y="338121"/>
                </a:cubicBezTo>
                <a:cubicBezTo>
                  <a:pt x="36988" y="336450"/>
                  <a:pt x="36988" y="334302"/>
                  <a:pt x="37227" y="332632"/>
                </a:cubicBezTo>
                <a:cubicBezTo>
                  <a:pt x="35076" y="258167"/>
                  <a:pt x="40813" y="181792"/>
                  <a:pt x="33641" y="107805"/>
                </a:cubicBezTo>
                <a:cubicBezTo>
                  <a:pt x="29578" y="68186"/>
                  <a:pt x="14040" y="7563"/>
                  <a:pt x="72843" y="8041"/>
                </a:cubicBezTo>
                <a:cubicBezTo>
                  <a:pt x="107982" y="8279"/>
                  <a:pt x="140969" y="11859"/>
                  <a:pt x="176346" y="8995"/>
                </a:cubicBezTo>
                <a:cubicBezTo>
                  <a:pt x="216982" y="5654"/>
                  <a:pt x="257618" y="1119"/>
                  <a:pt x="298493" y="165"/>
                </a:cubicBezTo>
                <a:close/>
              </a:path>
            </a:pathLst>
          </a:custGeom>
          <a:solidFill>
            <a:srgbClr val="4F869A"/>
          </a:solidFill>
          <a:ln>
            <a:noFill/>
          </a:ln>
        </p:spPr>
      </p:sp>
      <p:sp>
        <p:nvSpPr>
          <p:cNvPr id="21" name="ïŝḷïḋé"/>
          <p:cNvSpPr txBox="1"/>
          <p:nvPr/>
        </p:nvSpPr>
        <p:spPr>
          <a:xfrm>
            <a:off x="7416388" y="1217030"/>
            <a:ext cx="3962574" cy="653663"/>
          </a:xfrm>
          <a:prstGeom prst="rect">
            <a:avLst/>
          </a:prstGeom>
          <a:noFill/>
        </p:spPr>
        <p:txBody>
          <a:bodyPr wrap="none" lIns="90000" tIns="46800" rIns="90000" bIns="46800" anchor="b" anchorCtr="0">
            <a:normAutofit/>
          </a:bodyPr>
          <a:lstStyle/>
          <a:p>
            <a:r>
              <a:rPr lang="zh-CN" altLang="en-US" sz="2000" b="1" dirty="0">
                <a:solidFill>
                  <a:srgbClr val="4F869A"/>
                </a:solidFill>
                <a:latin typeface="义启粗黑体" panose="02000800000000000000" pitchFamily="2" charset="-128"/>
                <a:ea typeface="义启粗黑体" panose="02000800000000000000" pitchFamily="2" charset="-128"/>
              </a:rPr>
              <a:t>输入标题</a:t>
            </a:r>
            <a:endParaRPr lang="zh-CN" altLang="en-US" sz="2000" b="1" dirty="0">
              <a:solidFill>
                <a:srgbClr val="4F869A"/>
              </a:solidFill>
              <a:latin typeface="义启粗黑体" panose="02000800000000000000" pitchFamily="2" charset="-128"/>
              <a:ea typeface="义启粗黑体" panose="02000800000000000000" pitchFamily="2" charset="-128"/>
            </a:endParaRPr>
          </a:p>
        </p:txBody>
      </p:sp>
      <p:sp>
        <p:nvSpPr>
          <p:cNvPr id="22" name="ïS1ídé"/>
          <p:cNvSpPr txBox="1"/>
          <p:nvPr/>
        </p:nvSpPr>
        <p:spPr>
          <a:xfrm>
            <a:off x="7416388" y="1772223"/>
            <a:ext cx="4092147" cy="769758"/>
          </a:xfrm>
          <a:prstGeom prst="rect">
            <a:avLst/>
          </a:prstGeom>
        </p:spPr>
        <p:txBody>
          <a:bodyPr vert="horz" wrap="square" lIns="90000" tIns="46800" rIns="90000" bIns="46800" anchor="t" anchorCtr="0">
            <a:normAutofit fontScale="92500"/>
          </a:bodyPr>
          <a:lstStyle/>
          <a:p>
            <a:pP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在这里输入想要的文本内容在这里输入想要的文本内容在这里输入想要的文本内容在这里输入想要的文本内容</a:t>
            </a: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a:p>
            <a:pPr>
              <a:lnSpc>
                <a:spcPct val="200000"/>
              </a:lnSpc>
            </a:pP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3" name="ïŝḷïḋé"/>
          <p:cNvSpPr txBox="1"/>
          <p:nvPr/>
        </p:nvSpPr>
        <p:spPr>
          <a:xfrm>
            <a:off x="7416388" y="2788743"/>
            <a:ext cx="3962574" cy="653663"/>
          </a:xfrm>
          <a:prstGeom prst="rect">
            <a:avLst/>
          </a:prstGeom>
          <a:noFill/>
        </p:spPr>
        <p:txBody>
          <a:bodyPr wrap="none" lIns="90000" tIns="46800" rIns="90000" bIns="46800" anchor="b" anchorCtr="0">
            <a:normAutofit/>
          </a:bodyPr>
          <a:lstStyle/>
          <a:p>
            <a:r>
              <a:rPr lang="zh-CN" altLang="en-US" sz="2000" b="1" dirty="0">
                <a:solidFill>
                  <a:srgbClr val="DE8484"/>
                </a:solidFill>
                <a:latin typeface="义启粗黑体" panose="02000800000000000000" pitchFamily="2" charset="-128"/>
                <a:ea typeface="义启粗黑体" panose="02000800000000000000" pitchFamily="2" charset="-128"/>
              </a:rPr>
              <a:t>输入标题</a:t>
            </a:r>
            <a:endParaRPr lang="zh-CN" altLang="en-US" sz="2000" b="1" dirty="0">
              <a:solidFill>
                <a:srgbClr val="DE8484"/>
              </a:solidFill>
              <a:latin typeface="义启粗黑体" panose="02000800000000000000" pitchFamily="2" charset="-128"/>
              <a:ea typeface="义启粗黑体" panose="02000800000000000000" pitchFamily="2" charset="-128"/>
            </a:endParaRPr>
          </a:p>
        </p:txBody>
      </p:sp>
      <p:sp>
        <p:nvSpPr>
          <p:cNvPr id="24" name="ïS1ídé"/>
          <p:cNvSpPr txBox="1"/>
          <p:nvPr/>
        </p:nvSpPr>
        <p:spPr>
          <a:xfrm>
            <a:off x="7416388" y="3343936"/>
            <a:ext cx="4092147" cy="769758"/>
          </a:xfrm>
          <a:prstGeom prst="rect">
            <a:avLst/>
          </a:prstGeom>
        </p:spPr>
        <p:txBody>
          <a:bodyPr vert="horz" wrap="square" lIns="90000" tIns="46800" rIns="90000" bIns="46800" anchor="t" anchorCtr="0">
            <a:normAutofit fontScale="92500"/>
          </a:bodyPr>
          <a:lstStyle/>
          <a:p>
            <a:pP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在这里输入想要的文本内容在这里输入想要的文本内容在这里输入想要的文本内容在这里输入想要的文本内容</a:t>
            </a: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a:p>
            <a:pPr>
              <a:lnSpc>
                <a:spcPct val="200000"/>
              </a:lnSpc>
            </a:pP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5" name="ïŝḷïḋé"/>
          <p:cNvSpPr txBox="1"/>
          <p:nvPr/>
        </p:nvSpPr>
        <p:spPr>
          <a:xfrm>
            <a:off x="7416388" y="4481799"/>
            <a:ext cx="3962574" cy="653663"/>
          </a:xfrm>
          <a:prstGeom prst="rect">
            <a:avLst/>
          </a:prstGeom>
          <a:noFill/>
        </p:spPr>
        <p:txBody>
          <a:bodyPr wrap="none" lIns="90000" tIns="46800" rIns="90000" bIns="46800" anchor="b" anchorCtr="0">
            <a:normAutofit/>
          </a:bodyPr>
          <a:lstStyle/>
          <a:p>
            <a:r>
              <a:rPr lang="zh-CN" altLang="en-US" sz="2000" b="1" dirty="0">
                <a:solidFill>
                  <a:srgbClr val="4F869A"/>
                </a:solidFill>
                <a:latin typeface="义启粗黑体" panose="02000800000000000000" pitchFamily="2" charset="-128"/>
                <a:ea typeface="义启粗黑体" panose="02000800000000000000" pitchFamily="2" charset="-128"/>
              </a:rPr>
              <a:t>输入标题</a:t>
            </a:r>
            <a:endParaRPr lang="zh-CN" altLang="en-US" sz="2000" b="1" dirty="0">
              <a:solidFill>
                <a:srgbClr val="4F869A"/>
              </a:solidFill>
              <a:latin typeface="义启粗黑体" panose="02000800000000000000" pitchFamily="2" charset="-128"/>
              <a:ea typeface="义启粗黑体" panose="02000800000000000000" pitchFamily="2" charset="-128"/>
            </a:endParaRPr>
          </a:p>
        </p:txBody>
      </p:sp>
      <p:sp>
        <p:nvSpPr>
          <p:cNvPr id="26" name="ïS1ídé"/>
          <p:cNvSpPr txBox="1"/>
          <p:nvPr/>
        </p:nvSpPr>
        <p:spPr>
          <a:xfrm>
            <a:off x="7416388" y="5036992"/>
            <a:ext cx="4092147" cy="769758"/>
          </a:xfrm>
          <a:prstGeom prst="rect">
            <a:avLst/>
          </a:prstGeom>
        </p:spPr>
        <p:txBody>
          <a:bodyPr vert="horz" wrap="square" lIns="90000" tIns="46800" rIns="90000" bIns="46800" anchor="t" anchorCtr="0">
            <a:normAutofit fontScale="92500"/>
          </a:bodyPr>
          <a:lstStyle/>
          <a:p>
            <a:pP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在这里输入想要的文本内容在这里输入想要的文本内容在这里输入想要的文本内容在这里输入想要的文本内容</a:t>
            </a: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a:p>
            <a:pPr>
              <a:lnSpc>
                <a:spcPct val="200000"/>
              </a:lnSpc>
            </a:pP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l="6541" r="55523"/>
          <a:stretch>
            <a:fillRect/>
          </a:stretch>
        </p:blipFill>
        <p:spPr>
          <a:xfrm flipH="1">
            <a:off x="6807354" y="-429172"/>
            <a:ext cx="6911163" cy="7287172"/>
          </a:xfrm>
          <a:prstGeom prst="rect">
            <a:avLst/>
          </a:prstGeom>
        </p:spPr>
      </p:pic>
      <p:sp>
        <p:nvSpPr>
          <p:cNvPr id="20" name="文本框 19"/>
          <p:cNvSpPr txBox="1"/>
          <p:nvPr/>
        </p:nvSpPr>
        <p:spPr>
          <a:xfrm>
            <a:off x="1536291" y="1560656"/>
            <a:ext cx="3330484" cy="1015663"/>
          </a:xfrm>
          <a:prstGeom prst="rect">
            <a:avLst/>
          </a:prstGeom>
          <a:noFill/>
        </p:spPr>
        <p:txBody>
          <a:bodyPr wrap="square" rtlCol="0">
            <a:spAutoFit/>
          </a:bodyPr>
          <a:lstStyle/>
          <a:p>
            <a:pPr algn="ctr"/>
            <a:r>
              <a:rPr lang="en-US" altLang="zh-CN" sz="6000" b="1" dirty="0">
                <a:solidFill>
                  <a:srgbClr val="295B6D"/>
                </a:solidFill>
                <a:latin typeface="义启粗黑体" panose="02000800000000000000" pitchFamily="2" charset="-128"/>
                <a:ea typeface="义启粗黑体" panose="02000800000000000000" pitchFamily="2" charset="-128"/>
              </a:rPr>
              <a:t>PART  03</a:t>
            </a:r>
            <a:endParaRPr lang="zh-CN" altLang="en-US" sz="6000" b="1" dirty="0">
              <a:solidFill>
                <a:srgbClr val="295B6D"/>
              </a:solidFill>
              <a:latin typeface="义启粗黑体" panose="02000800000000000000" pitchFamily="2" charset="-128"/>
              <a:ea typeface="义启粗黑体" panose="02000800000000000000" pitchFamily="2" charset="-128"/>
            </a:endParaRPr>
          </a:p>
        </p:txBody>
      </p:sp>
      <p:sp>
        <p:nvSpPr>
          <p:cNvPr id="28" name="文本框 27"/>
          <p:cNvSpPr txBox="1"/>
          <p:nvPr/>
        </p:nvSpPr>
        <p:spPr>
          <a:xfrm>
            <a:off x="560448" y="2897128"/>
            <a:ext cx="5282171" cy="923330"/>
          </a:xfrm>
          <a:prstGeom prst="rect">
            <a:avLst/>
          </a:prstGeom>
          <a:noFill/>
        </p:spPr>
        <p:txBody>
          <a:bodyPr wrap="square" rtlCol="0">
            <a:spAutoFit/>
          </a:bodyPr>
          <a:lstStyle/>
          <a:p>
            <a:pPr algn="ctr"/>
            <a:r>
              <a:rPr lang="zh-CN" altLang="en-US" sz="5400" b="1" dirty="0">
                <a:solidFill>
                  <a:schemeClr val="tx1">
                    <a:lumMod val="65000"/>
                    <a:lumOff val="35000"/>
                  </a:schemeClr>
                </a:solidFill>
                <a:latin typeface="义启粗黑体" panose="02000800000000000000" pitchFamily="2" charset="-128"/>
                <a:ea typeface="义启粗黑体" panose="02000800000000000000" pitchFamily="2" charset="-128"/>
              </a:rPr>
              <a:t>研究课题与演示</a:t>
            </a:r>
            <a:endParaRPr lang="zh-CN" altLang="en-US" sz="5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6" name="文本框 35"/>
          <p:cNvSpPr txBox="1"/>
          <p:nvPr/>
        </p:nvSpPr>
        <p:spPr>
          <a:xfrm>
            <a:off x="281434" y="4141267"/>
            <a:ext cx="6227650" cy="614592"/>
          </a:xfrm>
          <a:prstGeom prst="rect">
            <a:avLst/>
          </a:prstGeom>
          <a:solidFill>
            <a:srgbClr val="DE8484">
              <a:alpha val="50196"/>
            </a:srgbClr>
          </a:solidFill>
        </p:spPr>
        <p:txBody>
          <a:bodyPr wrap="square" rtlCol="0">
            <a:spAutoFit/>
          </a:bodyPr>
          <a:lstStyle/>
          <a:p>
            <a:pPr algn="ctr">
              <a:lnSpc>
                <a:spcPct val="150000"/>
              </a:lnSpc>
            </a:pPr>
            <a:r>
              <a:rPr lang="zh-CN" altLang="en-US" sz="1200" b="1" dirty="0">
                <a:solidFill>
                  <a:schemeClr val="tx1">
                    <a:lumMod val="50000"/>
                    <a:lumOff val="50000"/>
                  </a:schemeClr>
                </a:solidFill>
                <a:latin typeface="义启粗黑体" panose="02000800000000000000" pitchFamily="2" charset="-128"/>
                <a:ea typeface="义启粗黑体" panose="02000800000000000000" pitchFamily="2" charset="-128"/>
              </a:rPr>
              <a:t>在这里输入想要的标题在这里输入想要的标题在这里输入想要的标题在这里输入想要的标题在这里输入想要的标题</a:t>
            </a:r>
            <a:endParaRPr lang="zh-CN" altLang="en-US" sz="1200" b="1" dirty="0">
              <a:solidFill>
                <a:schemeClr val="tx1">
                  <a:lumMod val="50000"/>
                  <a:lumOff val="50000"/>
                </a:schemeClr>
              </a:solidFill>
              <a:latin typeface="义启粗黑体" panose="02000800000000000000" pitchFamily="2" charset="-128"/>
              <a:ea typeface="义启粗黑体" panose="02000800000000000000" pitchFamily="2" charset="-128"/>
            </a:endParaRPr>
          </a:p>
        </p:txBody>
      </p:sp>
      <p:sp>
        <p:nvSpPr>
          <p:cNvPr id="37" name="菱形 36"/>
          <p:cNvSpPr/>
          <p:nvPr/>
        </p:nvSpPr>
        <p:spPr>
          <a:xfrm>
            <a:off x="776813" y="344672"/>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135566"/>
            <a:ext cx="857694" cy="857694"/>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H="1">
            <a:off x="-168973" y="1086576"/>
            <a:ext cx="1006549" cy="97110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菱形 39"/>
          <p:cNvSpPr/>
          <p:nvPr/>
        </p:nvSpPr>
        <p:spPr>
          <a:xfrm>
            <a:off x="536444" y="6075951"/>
            <a:ext cx="723013" cy="723013"/>
          </a:xfrm>
          <a:prstGeom prst="diamond">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515155" y="110088"/>
            <a:ext cx="1384006" cy="1384006"/>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菱形 41"/>
          <p:cNvSpPr/>
          <p:nvPr/>
        </p:nvSpPr>
        <p:spPr>
          <a:xfrm>
            <a:off x="54170" y="6299792"/>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rPr>
              <a:t>研究课题与演示</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9" name="îṧļïḋe"/>
          <p:cNvSpPr/>
          <p:nvPr/>
        </p:nvSpPr>
        <p:spPr>
          <a:xfrm>
            <a:off x="3902979" y="1557817"/>
            <a:ext cx="4359596" cy="4359592"/>
          </a:xfrm>
          <a:prstGeom prst="diamond">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defTabSz="914400"/>
            <a:endParaRPr sz="1600">
              <a:solidFill>
                <a:schemeClr val="lt1"/>
              </a:solidFill>
            </a:endParaRPr>
          </a:p>
        </p:txBody>
      </p:sp>
      <p:sp>
        <p:nvSpPr>
          <p:cNvPr id="10" name="íšļîďe"/>
          <p:cNvSpPr/>
          <p:nvPr/>
        </p:nvSpPr>
        <p:spPr>
          <a:xfrm>
            <a:off x="4442125" y="1945496"/>
            <a:ext cx="1457912" cy="1457910"/>
          </a:xfrm>
          <a:prstGeom prst="rect">
            <a:avLst/>
          </a:prstGeom>
          <a:solidFill>
            <a:srgbClr val="DE8484"/>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p>
        </p:txBody>
      </p:sp>
      <p:sp>
        <p:nvSpPr>
          <p:cNvPr id="11" name="iślîḓê"/>
          <p:cNvSpPr/>
          <p:nvPr/>
        </p:nvSpPr>
        <p:spPr>
          <a:xfrm>
            <a:off x="6273154" y="1945496"/>
            <a:ext cx="1457912" cy="1457910"/>
          </a:xfrm>
          <a:prstGeom prst="rect">
            <a:avLst/>
          </a:prstGeom>
          <a:solidFill>
            <a:srgbClr val="4F869A"/>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p>
        </p:txBody>
      </p:sp>
      <p:sp>
        <p:nvSpPr>
          <p:cNvPr id="13" name="íśļîdè"/>
          <p:cNvSpPr/>
          <p:nvPr/>
        </p:nvSpPr>
        <p:spPr>
          <a:xfrm>
            <a:off x="4442125" y="3776526"/>
            <a:ext cx="1457912" cy="1457910"/>
          </a:xfrm>
          <a:prstGeom prst="rect">
            <a:avLst/>
          </a:prstGeom>
          <a:solidFill>
            <a:srgbClr val="4F869A"/>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endParaRPr>
              <a:latin typeface="义启粗黑体" panose="02000800000000000000" pitchFamily="2" charset="-128"/>
              <a:ea typeface="义启粗黑体" panose="02000800000000000000" pitchFamily="2" charset="-128"/>
            </a:endParaRPr>
          </a:p>
        </p:txBody>
      </p:sp>
      <p:sp>
        <p:nvSpPr>
          <p:cNvPr id="14" name="íš1îdê"/>
          <p:cNvSpPr/>
          <p:nvPr/>
        </p:nvSpPr>
        <p:spPr>
          <a:xfrm>
            <a:off x="6273154" y="3776526"/>
            <a:ext cx="1457912" cy="1457910"/>
          </a:xfrm>
          <a:prstGeom prst="rect">
            <a:avLst/>
          </a:prstGeom>
          <a:solidFill>
            <a:srgbClr val="DE8484"/>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endParaRPr>
              <a:latin typeface="义启粗黑体" panose="02000800000000000000" pitchFamily="2" charset="-128"/>
              <a:ea typeface="义启粗黑体" panose="02000800000000000000" pitchFamily="2" charset="-128"/>
            </a:endParaRPr>
          </a:p>
        </p:txBody>
      </p:sp>
      <p:sp>
        <p:nvSpPr>
          <p:cNvPr id="20" name="íşļiḍè"/>
          <p:cNvSpPr/>
          <p:nvPr/>
        </p:nvSpPr>
        <p:spPr>
          <a:xfrm>
            <a:off x="8262573" y="2774208"/>
            <a:ext cx="2912246" cy="973568"/>
          </a:xfrm>
          <a:prstGeom prst="snip2SameRect">
            <a:avLst>
              <a:gd name="adj1" fmla="val 0"/>
              <a:gd name="adj2" fmla="val 0"/>
            </a:avLst>
          </a:prstGeom>
          <a:ln>
            <a:noFill/>
          </a:ln>
        </p:spPr>
        <p:txBody>
          <a:bodyPr wrap="square" lIns="91440" tIns="45720" rIns="91440" bIns="45720" anchor="t">
            <a:noAutofit/>
          </a:bodyPr>
          <a:lstStyle/>
          <a:p>
            <a:pPr marL="172720" indent="-172720">
              <a:lnSpc>
                <a:spcPct val="200000"/>
              </a:lnSpc>
              <a:buFont typeface="Arial" panose="020B0604020202020204" pitchFamily="34" charset="0"/>
              <a:buChar char="•"/>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1" name="iṣḷîḍé"/>
          <p:cNvSpPr txBox="1"/>
          <p:nvPr/>
        </p:nvSpPr>
        <p:spPr bwMode="auto">
          <a:xfrm>
            <a:off x="8262573" y="2314999"/>
            <a:ext cx="2912246"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en-US"/>
            </a:defPPr>
            <a:lvl1pPr defTabSz="914400">
              <a:spcBef>
                <a:spcPct val="0"/>
              </a:spcBef>
              <a:defRPr sz="1800" b="1"/>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zh-CN" altLang="en-US" sz="2400" dirty="0">
                <a:solidFill>
                  <a:srgbClr val="4F869A"/>
                </a:solidFill>
                <a:latin typeface="义启粗黑体" panose="02000800000000000000" pitchFamily="2" charset="-128"/>
                <a:ea typeface="义启粗黑体" panose="02000800000000000000" pitchFamily="2" charset="-128"/>
              </a:rPr>
              <a:t>输入标题</a:t>
            </a:r>
            <a:endParaRPr lang="zh-CN" altLang="en-US" sz="2400" dirty="0">
              <a:solidFill>
                <a:srgbClr val="4F869A"/>
              </a:solidFill>
              <a:latin typeface="义启粗黑体" panose="02000800000000000000" pitchFamily="2" charset="-128"/>
              <a:ea typeface="义启粗黑体" panose="02000800000000000000" pitchFamily="2" charset="-128"/>
            </a:endParaRPr>
          </a:p>
        </p:txBody>
      </p:sp>
      <p:sp>
        <p:nvSpPr>
          <p:cNvPr id="22" name="ïṥļîḑê"/>
          <p:cNvSpPr/>
          <p:nvPr/>
        </p:nvSpPr>
        <p:spPr>
          <a:xfrm>
            <a:off x="8262573" y="4436369"/>
            <a:ext cx="2912246" cy="973568"/>
          </a:xfrm>
          <a:prstGeom prst="snip2SameRect">
            <a:avLst>
              <a:gd name="adj1" fmla="val 0"/>
              <a:gd name="adj2" fmla="val 0"/>
            </a:avLst>
          </a:prstGeom>
          <a:ln>
            <a:noFill/>
          </a:ln>
        </p:spPr>
        <p:txBody>
          <a:bodyPr wrap="square" lIns="91440" tIns="45720" rIns="91440" bIns="45720" anchor="t">
            <a:noAutofit/>
          </a:bodyPr>
          <a:lstStyle/>
          <a:p>
            <a:pPr marL="172720" indent="-172720">
              <a:lnSpc>
                <a:spcPct val="200000"/>
              </a:lnSpc>
              <a:buFont typeface="Arial" panose="020B0604020202020204" pitchFamily="34" charset="0"/>
              <a:buChar char="•"/>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3" name="iśḻïde"/>
          <p:cNvSpPr txBox="1"/>
          <p:nvPr/>
        </p:nvSpPr>
        <p:spPr bwMode="auto">
          <a:xfrm>
            <a:off x="8262573" y="3977160"/>
            <a:ext cx="2912246"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en-US"/>
            </a:defPPr>
            <a:lvl1pPr defTabSz="914400">
              <a:spcBef>
                <a:spcPct val="0"/>
              </a:spcBef>
              <a:defRPr sz="1800" b="1"/>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zh-CN" altLang="en-US" sz="2400" dirty="0">
                <a:solidFill>
                  <a:srgbClr val="DE8484"/>
                </a:solidFill>
                <a:latin typeface="义启粗黑体" panose="02000800000000000000" pitchFamily="2" charset="-128"/>
                <a:ea typeface="义启粗黑体" panose="02000800000000000000" pitchFamily="2" charset="-128"/>
              </a:rPr>
              <a:t>输入标题</a:t>
            </a:r>
            <a:endParaRPr lang="zh-CN" altLang="en-US" sz="2400" dirty="0">
              <a:solidFill>
                <a:srgbClr val="DE8484"/>
              </a:solidFill>
              <a:latin typeface="义启粗黑体" panose="02000800000000000000" pitchFamily="2" charset="-128"/>
              <a:ea typeface="义启粗黑体" panose="02000800000000000000" pitchFamily="2" charset="-128"/>
            </a:endParaRPr>
          </a:p>
        </p:txBody>
      </p:sp>
      <p:cxnSp>
        <p:nvCxnSpPr>
          <p:cNvPr id="24" name="直接连接符 23"/>
          <p:cNvCxnSpPr/>
          <p:nvPr/>
        </p:nvCxnSpPr>
        <p:spPr>
          <a:xfrm>
            <a:off x="2317897" y="3722177"/>
            <a:ext cx="1542707"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接连接符 24"/>
          <p:cNvCxnSpPr/>
          <p:nvPr/>
        </p:nvCxnSpPr>
        <p:spPr>
          <a:xfrm>
            <a:off x="8359715" y="3722177"/>
            <a:ext cx="1691947" cy="0"/>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îṧ1iḑe"/>
          <p:cNvSpPr/>
          <p:nvPr/>
        </p:nvSpPr>
        <p:spPr>
          <a:xfrm>
            <a:off x="922470" y="2774208"/>
            <a:ext cx="2912246" cy="973568"/>
          </a:xfrm>
          <a:prstGeom prst="snip2SameRect">
            <a:avLst>
              <a:gd name="adj1" fmla="val 0"/>
              <a:gd name="adj2" fmla="val 0"/>
            </a:avLst>
          </a:prstGeom>
          <a:ln>
            <a:noFill/>
          </a:ln>
        </p:spPr>
        <p:txBody>
          <a:bodyPr wrap="square" lIns="91440" tIns="45720" rIns="91440" bIns="45720" anchor="t">
            <a:noAutofit/>
          </a:bodyPr>
          <a:lstStyle/>
          <a:p>
            <a:pPr marL="172720" indent="-172720">
              <a:lnSpc>
                <a:spcPct val="200000"/>
              </a:lnSpc>
              <a:buFont typeface="Arial" panose="020B0604020202020204" pitchFamily="34" charset="0"/>
              <a:buChar char="•"/>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7" name="íṣľiḋê"/>
          <p:cNvSpPr txBox="1"/>
          <p:nvPr/>
        </p:nvSpPr>
        <p:spPr bwMode="auto">
          <a:xfrm>
            <a:off x="922470" y="2314999"/>
            <a:ext cx="2912246"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2400" b="1" dirty="0">
                <a:solidFill>
                  <a:srgbClr val="DE8484"/>
                </a:solidFill>
                <a:latin typeface="义启粗黑体" panose="02000800000000000000" pitchFamily="2" charset="-128"/>
                <a:ea typeface="义启粗黑体" panose="02000800000000000000" pitchFamily="2" charset="-128"/>
              </a:rPr>
              <a:t>输入标题</a:t>
            </a:r>
            <a:endParaRPr lang="zh-CN" altLang="en-US" sz="2400" b="1" dirty="0">
              <a:solidFill>
                <a:srgbClr val="DE8484"/>
              </a:solidFill>
              <a:latin typeface="义启粗黑体" panose="02000800000000000000" pitchFamily="2" charset="-128"/>
              <a:ea typeface="义启粗黑体" panose="02000800000000000000" pitchFamily="2" charset="-128"/>
            </a:endParaRPr>
          </a:p>
        </p:txBody>
      </p:sp>
      <p:sp>
        <p:nvSpPr>
          <p:cNvPr id="28" name="išľídé"/>
          <p:cNvSpPr/>
          <p:nvPr/>
        </p:nvSpPr>
        <p:spPr>
          <a:xfrm>
            <a:off x="922470" y="4436369"/>
            <a:ext cx="2912246" cy="973568"/>
          </a:xfrm>
          <a:prstGeom prst="snip2SameRect">
            <a:avLst>
              <a:gd name="adj1" fmla="val 0"/>
              <a:gd name="adj2" fmla="val 0"/>
            </a:avLst>
          </a:prstGeom>
          <a:ln>
            <a:noFill/>
          </a:ln>
        </p:spPr>
        <p:txBody>
          <a:bodyPr wrap="square" lIns="91440" tIns="45720" rIns="91440" bIns="45720" anchor="t">
            <a:noAutofit/>
          </a:bodyPr>
          <a:lstStyle/>
          <a:p>
            <a:pPr marL="172720" indent="-172720">
              <a:lnSpc>
                <a:spcPct val="200000"/>
              </a:lnSpc>
              <a:buFont typeface="Arial" panose="020B0604020202020204" pitchFamily="34" charset="0"/>
              <a:buChar char="•"/>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9" name="ïšļiďè"/>
          <p:cNvSpPr txBox="1"/>
          <p:nvPr/>
        </p:nvSpPr>
        <p:spPr bwMode="auto">
          <a:xfrm>
            <a:off x="922470" y="3977160"/>
            <a:ext cx="2912246" cy="44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en-US"/>
            </a:defPPr>
            <a:lvl1pPr defTabSz="914400">
              <a:spcBef>
                <a:spcPct val="0"/>
              </a:spcBef>
              <a:defRPr sz="1800" b="1"/>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zh-CN" altLang="en-US" sz="2400" dirty="0">
                <a:solidFill>
                  <a:srgbClr val="4F869A"/>
                </a:solidFill>
                <a:latin typeface="义启粗黑体" panose="02000800000000000000" pitchFamily="2" charset="-128"/>
                <a:ea typeface="义启粗黑体" panose="02000800000000000000" pitchFamily="2" charset="-128"/>
              </a:rPr>
              <a:t>输入标题</a:t>
            </a:r>
            <a:endParaRPr lang="zh-CN" altLang="en-US" sz="2400" dirty="0">
              <a:solidFill>
                <a:srgbClr val="4F869A"/>
              </a:solidFill>
              <a:latin typeface="义启粗黑体" panose="02000800000000000000" pitchFamily="2" charset="-128"/>
              <a:ea typeface="义启粗黑体" panose="02000800000000000000" pitchFamily="2" charset="-128"/>
            </a:endParaRPr>
          </a:p>
        </p:txBody>
      </p:sp>
      <p:sp>
        <p:nvSpPr>
          <p:cNvPr id="30" name="browser_346537"/>
          <p:cNvSpPr>
            <a:spLocks noChangeAspect="1"/>
          </p:cNvSpPr>
          <p:nvPr/>
        </p:nvSpPr>
        <p:spPr bwMode="auto">
          <a:xfrm>
            <a:off x="6746473" y="4194549"/>
            <a:ext cx="609685" cy="591892"/>
          </a:xfrm>
          <a:custGeom>
            <a:avLst/>
            <a:gdLst>
              <a:gd name="connsiteX0" fmla="*/ 300770 w 606933"/>
              <a:gd name="connsiteY0" fmla="*/ 457756 h 589221"/>
              <a:gd name="connsiteX1" fmla="*/ 300770 w 606933"/>
              <a:gd name="connsiteY1" fmla="*/ 516709 h 589221"/>
              <a:gd name="connsiteX2" fmla="*/ 541059 w 606933"/>
              <a:gd name="connsiteY2" fmla="*/ 516709 h 589221"/>
              <a:gd name="connsiteX3" fmla="*/ 541059 w 606933"/>
              <a:gd name="connsiteY3" fmla="*/ 457756 h 589221"/>
              <a:gd name="connsiteX4" fmla="*/ 300770 w 606933"/>
              <a:gd name="connsiteY4" fmla="*/ 342063 h 589221"/>
              <a:gd name="connsiteX5" fmla="*/ 300770 w 606933"/>
              <a:gd name="connsiteY5" fmla="*/ 401016 h 589221"/>
              <a:gd name="connsiteX6" fmla="*/ 541059 w 606933"/>
              <a:gd name="connsiteY6" fmla="*/ 401016 h 589221"/>
              <a:gd name="connsiteX7" fmla="*/ 541059 w 606933"/>
              <a:gd name="connsiteY7" fmla="*/ 342063 h 589221"/>
              <a:gd name="connsiteX8" fmla="*/ 65875 w 606933"/>
              <a:gd name="connsiteY8" fmla="*/ 226274 h 589221"/>
              <a:gd name="connsiteX9" fmla="*/ 65875 w 606933"/>
              <a:gd name="connsiteY9" fmla="*/ 516709 h 589221"/>
              <a:gd name="connsiteX10" fmla="*/ 238651 w 606933"/>
              <a:gd name="connsiteY10" fmla="*/ 516709 h 589221"/>
              <a:gd name="connsiteX11" fmla="*/ 238651 w 606933"/>
              <a:gd name="connsiteY11" fmla="*/ 226274 h 589221"/>
              <a:gd name="connsiteX12" fmla="*/ 0 w 606933"/>
              <a:gd name="connsiteY12" fmla="*/ 153762 h 589221"/>
              <a:gd name="connsiteX13" fmla="*/ 606933 w 606933"/>
              <a:gd name="connsiteY13" fmla="*/ 153762 h 589221"/>
              <a:gd name="connsiteX14" fmla="*/ 606933 w 606933"/>
              <a:gd name="connsiteY14" fmla="*/ 589221 h 589221"/>
              <a:gd name="connsiteX15" fmla="*/ 0 w 606933"/>
              <a:gd name="connsiteY15" fmla="*/ 589221 h 589221"/>
              <a:gd name="connsiteX16" fmla="*/ 67037 w 606933"/>
              <a:gd name="connsiteY16" fmla="*/ 70565 h 589221"/>
              <a:gd name="connsiteX17" fmla="*/ 539825 w 606933"/>
              <a:gd name="connsiteY17" fmla="*/ 70565 h 589221"/>
              <a:gd name="connsiteX18" fmla="*/ 539825 w 606933"/>
              <a:gd name="connsiteY18" fmla="*/ 95757 h 589221"/>
              <a:gd name="connsiteX19" fmla="*/ 67037 w 606933"/>
              <a:gd name="connsiteY19" fmla="*/ 95757 h 589221"/>
              <a:gd name="connsiteX20" fmla="*/ 132522 w 606933"/>
              <a:gd name="connsiteY20" fmla="*/ 0 h 589221"/>
              <a:gd name="connsiteX21" fmla="*/ 474411 w 606933"/>
              <a:gd name="connsiteY21" fmla="*/ 0 h 589221"/>
              <a:gd name="connsiteX22" fmla="*/ 474411 w 606933"/>
              <a:gd name="connsiteY22" fmla="*/ 25262 h 589221"/>
              <a:gd name="connsiteX23" fmla="*/ 132522 w 606933"/>
              <a:gd name="connsiteY23" fmla="*/ 25262 h 58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6933" h="589221">
                <a:moveTo>
                  <a:pt x="300770" y="457756"/>
                </a:moveTo>
                <a:lnTo>
                  <a:pt x="300770" y="516709"/>
                </a:lnTo>
                <a:lnTo>
                  <a:pt x="541059" y="516709"/>
                </a:lnTo>
                <a:lnTo>
                  <a:pt x="541059" y="457756"/>
                </a:lnTo>
                <a:close/>
                <a:moveTo>
                  <a:pt x="300770" y="342063"/>
                </a:moveTo>
                <a:lnTo>
                  <a:pt x="300770" y="401016"/>
                </a:lnTo>
                <a:lnTo>
                  <a:pt x="541059" y="401016"/>
                </a:lnTo>
                <a:lnTo>
                  <a:pt x="541059" y="342063"/>
                </a:lnTo>
                <a:close/>
                <a:moveTo>
                  <a:pt x="65875" y="226274"/>
                </a:moveTo>
                <a:lnTo>
                  <a:pt x="65875" y="516709"/>
                </a:lnTo>
                <a:lnTo>
                  <a:pt x="238651" y="516709"/>
                </a:lnTo>
                <a:lnTo>
                  <a:pt x="238651" y="226274"/>
                </a:lnTo>
                <a:close/>
                <a:moveTo>
                  <a:pt x="0" y="153762"/>
                </a:moveTo>
                <a:lnTo>
                  <a:pt x="606933" y="153762"/>
                </a:lnTo>
                <a:lnTo>
                  <a:pt x="606933" y="589221"/>
                </a:lnTo>
                <a:lnTo>
                  <a:pt x="0" y="589221"/>
                </a:lnTo>
                <a:close/>
                <a:moveTo>
                  <a:pt x="67037" y="70565"/>
                </a:moveTo>
                <a:lnTo>
                  <a:pt x="539825" y="70565"/>
                </a:lnTo>
                <a:lnTo>
                  <a:pt x="539825" y="95757"/>
                </a:lnTo>
                <a:lnTo>
                  <a:pt x="67037" y="95757"/>
                </a:lnTo>
                <a:close/>
                <a:moveTo>
                  <a:pt x="132522" y="0"/>
                </a:moveTo>
                <a:lnTo>
                  <a:pt x="474411" y="0"/>
                </a:lnTo>
                <a:lnTo>
                  <a:pt x="474411" y="25262"/>
                </a:lnTo>
                <a:lnTo>
                  <a:pt x="132522" y="25262"/>
                </a:lnTo>
                <a:close/>
              </a:path>
            </a:pathLst>
          </a:custGeom>
          <a:solidFill>
            <a:schemeClr val="bg1"/>
          </a:solidFill>
          <a:ln>
            <a:noFill/>
          </a:ln>
        </p:spPr>
      </p:sp>
      <p:sp>
        <p:nvSpPr>
          <p:cNvPr id="31" name="folder_320227"/>
          <p:cNvSpPr>
            <a:spLocks noChangeAspect="1"/>
          </p:cNvSpPr>
          <p:nvPr/>
        </p:nvSpPr>
        <p:spPr bwMode="auto">
          <a:xfrm>
            <a:off x="4866238" y="4251829"/>
            <a:ext cx="609685" cy="507303"/>
          </a:xfrm>
          <a:custGeom>
            <a:avLst/>
            <a:gdLst>
              <a:gd name="connsiteX0" fmla="*/ 329117 w 607639"/>
              <a:gd name="connsiteY0" fmla="*/ 328623 h 505601"/>
              <a:gd name="connsiteX1" fmla="*/ 455711 w 607639"/>
              <a:gd name="connsiteY1" fmla="*/ 328623 h 505601"/>
              <a:gd name="connsiteX2" fmla="*/ 455711 w 607639"/>
              <a:gd name="connsiteY2" fmla="*/ 379218 h 505601"/>
              <a:gd name="connsiteX3" fmla="*/ 329117 w 607639"/>
              <a:gd name="connsiteY3" fmla="*/ 379218 h 505601"/>
              <a:gd name="connsiteX4" fmla="*/ 303775 w 607639"/>
              <a:gd name="connsiteY4" fmla="*/ 278085 h 505601"/>
              <a:gd name="connsiteX5" fmla="*/ 278498 w 607639"/>
              <a:gd name="connsiteY5" fmla="*/ 303325 h 505601"/>
              <a:gd name="connsiteX6" fmla="*/ 278498 w 607639"/>
              <a:gd name="connsiteY6" fmla="*/ 404463 h 505601"/>
              <a:gd name="connsiteX7" fmla="*/ 303775 w 607639"/>
              <a:gd name="connsiteY7" fmla="*/ 429703 h 505601"/>
              <a:gd name="connsiteX8" fmla="*/ 480985 w 607639"/>
              <a:gd name="connsiteY8" fmla="*/ 429703 h 505601"/>
              <a:gd name="connsiteX9" fmla="*/ 506351 w 607639"/>
              <a:gd name="connsiteY9" fmla="*/ 404463 h 505601"/>
              <a:gd name="connsiteX10" fmla="*/ 506351 w 607639"/>
              <a:gd name="connsiteY10" fmla="*/ 303325 h 505601"/>
              <a:gd name="connsiteX11" fmla="*/ 480985 w 607639"/>
              <a:gd name="connsiteY11" fmla="*/ 278085 h 505601"/>
              <a:gd name="connsiteX12" fmla="*/ 268796 w 607639"/>
              <a:gd name="connsiteY12" fmla="*/ 101138 h 505601"/>
              <a:gd name="connsiteX13" fmla="*/ 294163 w 607639"/>
              <a:gd name="connsiteY13" fmla="*/ 151707 h 505601"/>
              <a:gd name="connsiteX14" fmla="*/ 556995 w 607639"/>
              <a:gd name="connsiteY14" fmla="*/ 151707 h 505601"/>
              <a:gd name="connsiteX15" fmla="*/ 556995 w 607639"/>
              <a:gd name="connsiteY15" fmla="*/ 101138 h 505601"/>
              <a:gd name="connsiteX16" fmla="*/ 25278 w 607639"/>
              <a:gd name="connsiteY16" fmla="*/ 0 h 505601"/>
              <a:gd name="connsiteX17" fmla="*/ 202576 w 607639"/>
              <a:gd name="connsiteY17" fmla="*/ 0 h 505601"/>
              <a:gd name="connsiteX18" fmla="*/ 225183 w 607639"/>
              <a:gd name="connsiteY18" fmla="*/ 13953 h 505601"/>
              <a:gd name="connsiteX19" fmla="*/ 243518 w 607639"/>
              <a:gd name="connsiteY19" fmla="*/ 50569 h 505601"/>
              <a:gd name="connsiteX20" fmla="*/ 582273 w 607639"/>
              <a:gd name="connsiteY20" fmla="*/ 50569 h 505601"/>
              <a:gd name="connsiteX21" fmla="*/ 607639 w 607639"/>
              <a:gd name="connsiteY21" fmla="*/ 75809 h 505601"/>
              <a:gd name="connsiteX22" fmla="*/ 607639 w 607639"/>
              <a:gd name="connsiteY22" fmla="*/ 176947 h 505601"/>
              <a:gd name="connsiteX23" fmla="*/ 607639 w 607639"/>
              <a:gd name="connsiteY23" fmla="*/ 480272 h 505601"/>
              <a:gd name="connsiteX24" fmla="*/ 582273 w 607639"/>
              <a:gd name="connsiteY24" fmla="*/ 505601 h 505601"/>
              <a:gd name="connsiteX25" fmla="*/ 25278 w 607639"/>
              <a:gd name="connsiteY25" fmla="*/ 505601 h 505601"/>
              <a:gd name="connsiteX26" fmla="*/ 0 w 607639"/>
              <a:gd name="connsiteY26" fmla="*/ 480272 h 505601"/>
              <a:gd name="connsiteX27" fmla="*/ 0 w 607639"/>
              <a:gd name="connsiteY27" fmla="*/ 25240 h 505601"/>
              <a:gd name="connsiteX28" fmla="*/ 25278 w 607639"/>
              <a:gd name="connsiteY28" fmla="*/ 0 h 50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7639" h="505601">
                <a:moveTo>
                  <a:pt x="329117" y="328623"/>
                </a:moveTo>
                <a:lnTo>
                  <a:pt x="455711" y="328623"/>
                </a:lnTo>
                <a:lnTo>
                  <a:pt x="455711" y="379218"/>
                </a:lnTo>
                <a:lnTo>
                  <a:pt x="329117" y="379218"/>
                </a:lnTo>
                <a:close/>
                <a:moveTo>
                  <a:pt x="303775" y="278085"/>
                </a:moveTo>
                <a:cubicBezTo>
                  <a:pt x="289801" y="278085"/>
                  <a:pt x="278498" y="289372"/>
                  <a:pt x="278498" y="303325"/>
                </a:cubicBezTo>
                <a:lnTo>
                  <a:pt x="278498" y="404463"/>
                </a:lnTo>
                <a:cubicBezTo>
                  <a:pt x="278498" y="418416"/>
                  <a:pt x="289801" y="429703"/>
                  <a:pt x="303775" y="429703"/>
                </a:cubicBezTo>
                <a:lnTo>
                  <a:pt x="480985" y="429703"/>
                </a:lnTo>
                <a:cubicBezTo>
                  <a:pt x="494958" y="429703"/>
                  <a:pt x="506351" y="418416"/>
                  <a:pt x="506351" y="404463"/>
                </a:cubicBezTo>
                <a:lnTo>
                  <a:pt x="506351" y="303325"/>
                </a:lnTo>
                <a:cubicBezTo>
                  <a:pt x="506351" y="289372"/>
                  <a:pt x="494958" y="278085"/>
                  <a:pt x="480985" y="278085"/>
                </a:cubicBezTo>
                <a:close/>
                <a:moveTo>
                  <a:pt x="268796" y="101138"/>
                </a:moveTo>
                <a:lnTo>
                  <a:pt x="294163" y="151707"/>
                </a:lnTo>
                <a:lnTo>
                  <a:pt x="556995" y="151707"/>
                </a:lnTo>
                <a:lnTo>
                  <a:pt x="556995" y="101138"/>
                </a:lnTo>
                <a:close/>
                <a:moveTo>
                  <a:pt x="25278" y="0"/>
                </a:moveTo>
                <a:lnTo>
                  <a:pt x="202576" y="0"/>
                </a:lnTo>
                <a:cubicBezTo>
                  <a:pt x="212100" y="0"/>
                  <a:pt x="220911" y="5421"/>
                  <a:pt x="225183" y="13953"/>
                </a:cubicBezTo>
                <a:lnTo>
                  <a:pt x="243518" y="50569"/>
                </a:lnTo>
                <a:lnTo>
                  <a:pt x="582273" y="50569"/>
                </a:lnTo>
                <a:cubicBezTo>
                  <a:pt x="596246" y="50569"/>
                  <a:pt x="607639" y="61856"/>
                  <a:pt x="607639" y="75809"/>
                </a:cubicBezTo>
                <a:lnTo>
                  <a:pt x="607639" y="176947"/>
                </a:lnTo>
                <a:lnTo>
                  <a:pt x="607639" y="480272"/>
                </a:lnTo>
                <a:cubicBezTo>
                  <a:pt x="607639" y="494314"/>
                  <a:pt x="596246" y="505601"/>
                  <a:pt x="582273" y="505601"/>
                </a:cubicBezTo>
                <a:lnTo>
                  <a:pt x="25278" y="505601"/>
                </a:lnTo>
                <a:cubicBezTo>
                  <a:pt x="11304" y="505601"/>
                  <a:pt x="0" y="494314"/>
                  <a:pt x="0" y="480272"/>
                </a:cubicBezTo>
                <a:lnTo>
                  <a:pt x="0" y="25240"/>
                </a:lnTo>
                <a:cubicBezTo>
                  <a:pt x="0" y="11287"/>
                  <a:pt x="11304" y="0"/>
                  <a:pt x="25278" y="0"/>
                </a:cubicBezTo>
                <a:close/>
              </a:path>
            </a:pathLst>
          </a:custGeom>
          <a:solidFill>
            <a:schemeClr val="bg1"/>
          </a:solidFill>
          <a:ln>
            <a:noFill/>
          </a:ln>
        </p:spPr>
      </p:sp>
      <p:sp>
        <p:nvSpPr>
          <p:cNvPr id="32" name="studying_73355"/>
          <p:cNvSpPr>
            <a:spLocks noChangeAspect="1"/>
          </p:cNvSpPr>
          <p:nvPr/>
        </p:nvSpPr>
        <p:spPr bwMode="auto">
          <a:xfrm>
            <a:off x="6697267" y="2411722"/>
            <a:ext cx="609685" cy="525457"/>
          </a:xfrm>
          <a:custGeom>
            <a:avLst/>
            <a:gdLst>
              <a:gd name="T0" fmla="*/ 2870 w 2937"/>
              <a:gd name="T1" fmla="*/ 1298 h 2535"/>
              <a:gd name="T2" fmla="*/ 2651 w 2937"/>
              <a:gd name="T3" fmla="*/ 2454 h 2535"/>
              <a:gd name="T4" fmla="*/ 1809 w 2937"/>
              <a:gd name="T5" fmla="*/ 2521 h 2535"/>
              <a:gd name="T6" fmla="*/ 1742 w 2937"/>
              <a:gd name="T7" fmla="*/ 1298 h 2535"/>
              <a:gd name="T8" fmla="*/ 1194 w 2937"/>
              <a:gd name="T9" fmla="*/ 1232 h 2535"/>
              <a:gd name="T10" fmla="*/ 1002 w 2937"/>
              <a:gd name="T11" fmla="*/ 1018 h 2535"/>
              <a:gd name="T12" fmla="*/ 983 w 2937"/>
              <a:gd name="T13" fmla="*/ 1007 h 2535"/>
              <a:gd name="T14" fmla="*/ 966 w 2937"/>
              <a:gd name="T15" fmla="*/ 1020 h 2535"/>
              <a:gd name="T16" fmla="*/ 808 w 2937"/>
              <a:gd name="T17" fmla="*/ 1510 h 2535"/>
              <a:gd name="T18" fmla="*/ 1156 w 2937"/>
              <a:gd name="T19" fmla="*/ 1534 h 2535"/>
              <a:gd name="T20" fmla="*/ 1463 w 2937"/>
              <a:gd name="T21" fmla="*/ 2364 h 2535"/>
              <a:gd name="T22" fmla="*/ 1317 w 2937"/>
              <a:gd name="T23" fmla="*/ 2535 h 2535"/>
              <a:gd name="T24" fmla="*/ 1076 w 2937"/>
              <a:gd name="T25" fmla="*/ 1914 h 2535"/>
              <a:gd name="T26" fmla="*/ 813 w 2937"/>
              <a:gd name="T27" fmla="*/ 1858 h 2535"/>
              <a:gd name="T28" fmla="*/ 747 w 2937"/>
              <a:gd name="T29" fmla="*/ 2521 h 2535"/>
              <a:gd name="T30" fmla="*/ 109 w 2937"/>
              <a:gd name="T31" fmla="*/ 2454 h 2535"/>
              <a:gd name="T32" fmla="*/ 5 w 2937"/>
              <a:gd name="T33" fmla="*/ 1045 h 2535"/>
              <a:gd name="T34" fmla="*/ 137 w 2937"/>
              <a:gd name="T35" fmla="*/ 1028 h 2535"/>
              <a:gd name="T36" fmla="*/ 345 w 2937"/>
              <a:gd name="T37" fmla="*/ 1739 h 2535"/>
              <a:gd name="T38" fmla="*/ 340 w 2937"/>
              <a:gd name="T39" fmla="*/ 1601 h 2535"/>
              <a:gd name="T40" fmla="*/ 785 w 2937"/>
              <a:gd name="T41" fmla="*/ 636 h 2535"/>
              <a:gd name="T42" fmla="*/ 1015 w 2937"/>
              <a:gd name="T43" fmla="*/ 0 h 2535"/>
              <a:gd name="T44" fmla="*/ 1141 w 2937"/>
              <a:gd name="T45" fmla="*/ 697 h 2535"/>
              <a:gd name="T46" fmla="*/ 1748 w 2937"/>
              <a:gd name="T47" fmla="*/ 946 h 2535"/>
              <a:gd name="T48" fmla="*/ 1858 w 2937"/>
              <a:gd name="T49" fmla="*/ 1083 h 2535"/>
              <a:gd name="T50" fmla="*/ 2130 w 2937"/>
              <a:gd name="T51" fmla="*/ 1165 h 2535"/>
              <a:gd name="T52" fmla="*/ 2091 w 2937"/>
              <a:gd name="T53" fmla="*/ 1103 h 2535"/>
              <a:gd name="T54" fmla="*/ 2719 w 2937"/>
              <a:gd name="T55" fmla="*/ 1036 h 2535"/>
              <a:gd name="T56" fmla="*/ 2786 w 2937"/>
              <a:gd name="T57" fmla="*/ 1105 h 2535"/>
              <a:gd name="T58" fmla="*/ 2870 w 2937"/>
              <a:gd name="T59" fmla="*/ 1165 h 2535"/>
              <a:gd name="T60" fmla="*/ 2271 w 2937"/>
              <a:gd name="T61" fmla="*/ 856 h 2535"/>
              <a:gd name="T62" fmla="*/ 2207 w 2937"/>
              <a:gd name="T63" fmla="*/ 921 h 2535"/>
              <a:gd name="T64" fmla="*/ 2838 w 2937"/>
              <a:gd name="T65" fmla="*/ 985 h 2535"/>
              <a:gd name="T66" fmla="*/ 2902 w 2937"/>
              <a:gd name="T67" fmla="*/ 920 h 2535"/>
              <a:gd name="T68" fmla="*/ 2271 w 2937"/>
              <a:gd name="T69" fmla="*/ 856 h 2535"/>
              <a:gd name="T70" fmla="*/ 2500 w 2937"/>
              <a:gd name="T71" fmla="*/ 630 h 2535"/>
              <a:gd name="T72" fmla="*/ 2556 w 2937"/>
              <a:gd name="T73" fmla="*/ 572 h 2535"/>
              <a:gd name="T74" fmla="*/ 2200 w 2937"/>
              <a:gd name="T75" fmla="*/ 516 h 2535"/>
              <a:gd name="T76" fmla="*/ 2143 w 2937"/>
              <a:gd name="T77" fmla="*/ 574 h 2535"/>
              <a:gd name="T78" fmla="*/ 2194 w 2937"/>
              <a:gd name="T79" fmla="*/ 794 h 2535"/>
              <a:gd name="T80" fmla="*/ 2870 w 2937"/>
              <a:gd name="T81" fmla="*/ 744 h 2535"/>
              <a:gd name="T82" fmla="*/ 2819 w 2937"/>
              <a:gd name="T83" fmla="*/ 692 h 2535"/>
              <a:gd name="T84" fmla="*/ 2143 w 2937"/>
              <a:gd name="T85" fmla="*/ 743 h 2535"/>
              <a:gd name="T86" fmla="*/ 2194 w 2937"/>
              <a:gd name="T87" fmla="*/ 794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37" h="2535">
                <a:moveTo>
                  <a:pt x="2937" y="1232"/>
                </a:moveTo>
                <a:cubicBezTo>
                  <a:pt x="2937" y="1268"/>
                  <a:pt x="2907" y="1298"/>
                  <a:pt x="2870" y="1298"/>
                </a:cubicBezTo>
                <a:lnTo>
                  <a:pt x="2651" y="1298"/>
                </a:lnTo>
                <a:lnTo>
                  <a:pt x="2651" y="2454"/>
                </a:lnTo>
                <a:cubicBezTo>
                  <a:pt x="2651" y="2491"/>
                  <a:pt x="2621" y="2521"/>
                  <a:pt x="2584" y="2521"/>
                </a:cubicBezTo>
                <a:lnTo>
                  <a:pt x="1809" y="2521"/>
                </a:lnTo>
                <a:cubicBezTo>
                  <a:pt x="1772" y="2521"/>
                  <a:pt x="1742" y="2491"/>
                  <a:pt x="1742" y="2454"/>
                </a:cubicBezTo>
                <a:lnTo>
                  <a:pt x="1742" y="1298"/>
                </a:lnTo>
                <a:lnTo>
                  <a:pt x="1261" y="1298"/>
                </a:lnTo>
                <a:cubicBezTo>
                  <a:pt x="1224" y="1298"/>
                  <a:pt x="1194" y="1268"/>
                  <a:pt x="1194" y="1232"/>
                </a:cubicBezTo>
                <a:cubicBezTo>
                  <a:pt x="1194" y="1216"/>
                  <a:pt x="1200" y="1202"/>
                  <a:pt x="1209" y="1191"/>
                </a:cubicBezTo>
                <a:lnTo>
                  <a:pt x="1002" y="1018"/>
                </a:lnTo>
                <a:cubicBezTo>
                  <a:pt x="1000" y="1016"/>
                  <a:pt x="998" y="1014"/>
                  <a:pt x="996" y="1012"/>
                </a:cubicBezTo>
                <a:cubicBezTo>
                  <a:pt x="992" y="1009"/>
                  <a:pt x="988" y="1007"/>
                  <a:pt x="983" y="1007"/>
                </a:cubicBezTo>
                <a:cubicBezTo>
                  <a:pt x="981" y="1007"/>
                  <a:pt x="970" y="1007"/>
                  <a:pt x="967" y="1019"/>
                </a:cubicBezTo>
                <a:cubicBezTo>
                  <a:pt x="966" y="1019"/>
                  <a:pt x="966" y="1020"/>
                  <a:pt x="966" y="1020"/>
                </a:cubicBezTo>
                <a:lnTo>
                  <a:pt x="800" y="1458"/>
                </a:lnTo>
                <a:cubicBezTo>
                  <a:pt x="794" y="1476"/>
                  <a:pt x="797" y="1495"/>
                  <a:pt x="808" y="1510"/>
                </a:cubicBezTo>
                <a:cubicBezTo>
                  <a:pt x="819" y="1525"/>
                  <a:pt x="836" y="1534"/>
                  <a:pt x="855" y="1534"/>
                </a:cubicBezTo>
                <a:lnTo>
                  <a:pt x="1156" y="1534"/>
                </a:lnTo>
                <a:cubicBezTo>
                  <a:pt x="1255" y="1534"/>
                  <a:pt x="1339" y="1607"/>
                  <a:pt x="1354" y="1704"/>
                </a:cubicBezTo>
                <a:lnTo>
                  <a:pt x="1463" y="2364"/>
                </a:lnTo>
                <a:cubicBezTo>
                  <a:pt x="1470" y="2408"/>
                  <a:pt x="1457" y="2451"/>
                  <a:pt x="1429" y="2483"/>
                </a:cubicBezTo>
                <a:cubicBezTo>
                  <a:pt x="1401" y="2516"/>
                  <a:pt x="1360" y="2535"/>
                  <a:pt x="1317" y="2535"/>
                </a:cubicBezTo>
                <a:cubicBezTo>
                  <a:pt x="1244" y="2535"/>
                  <a:pt x="1183" y="2483"/>
                  <a:pt x="1170" y="2411"/>
                </a:cubicBezTo>
                <a:lnTo>
                  <a:pt x="1076" y="1914"/>
                </a:lnTo>
                <a:cubicBezTo>
                  <a:pt x="1071" y="1881"/>
                  <a:pt x="1043" y="1858"/>
                  <a:pt x="1011" y="1858"/>
                </a:cubicBezTo>
                <a:lnTo>
                  <a:pt x="813" y="1858"/>
                </a:lnTo>
                <a:lnTo>
                  <a:pt x="813" y="2454"/>
                </a:lnTo>
                <a:cubicBezTo>
                  <a:pt x="813" y="2491"/>
                  <a:pt x="784" y="2521"/>
                  <a:pt x="747" y="2521"/>
                </a:cubicBezTo>
                <a:lnTo>
                  <a:pt x="176" y="2521"/>
                </a:lnTo>
                <a:cubicBezTo>
                  <a:pt x="139" y="2521"/>
                  <a:pt x="109" y="2491"/>
                  <a:pt x="109" y="2454"/>
                </a:cubicBezTo>
                <a:lnTo>
                  <a:pt x="109" y="1842"/>
                </a:lnTo>
                <a:lnTo>
                  <a:pt x="5" y="1045"/>
                </a:lnTo>
                <a:cubicBezTo>
                  <a:pt x="0" y="1008"/>
                  <a:pt x="26" y="975"/>
                  <a:pt x="62" y="970"/>
                </a:cubicBezTo>
                <a:cubicBezTo>
                  <a:pt x="99" y="965"/>
                  <a:pt x="132" y="991"/>
                  <a:pt x="137" y="1028"/>
                </a:cubicBezTo>
                <a:lnTo>
                  <a:pt x="230" y="1739"/>
                </a:lnTo>
                <a:lnTo>
                  <a:pt x="345" y="1739"/>
                </a:lnTo>
                <a:cubicBezTo>
                  <a:pt x="335" y="1716"/>
                  <a:pt x="330" y="1690"/>
                  <a:pt x="330" y="1663"/>
                </a:cubicBezTo>
                <a:cubicBezTo>
                  <a:pt x="330" y="1642"/>
                  <a:pt x="333" y="1621"/>
                  <a:pt x="340" y="1601"/>
                </a:cubicBezTo>
                <a:lnTo>
                  <a:pt x="621" y="805"/>
                </a:lnTo>
                <a:cubicBezTo>
                  <a:pt x="648" y="725"/>
                  <a:pt x="709" y="664"/>
                  <a:pt x="785" y="636"/>
                </a:cubicBezTo>
                <a:cubicBezTo>
                  <a:pt x="706" y="570"/>
                  <a:pt x="655" y="471"/>
                  <a:pt x="655" y="360"/>
                </a:cubicBezTo>
                <a:cubicBezTo>
                  <a:pt x="655" y="161"/>
                  <a:pt x="817" y="0"/>
                  <a:pt x="1015" y="0"/>
                </a:cubicBezTo>
                <a:cubicBezTo>
                  <a:pt x="1213" y="0"/>
                  <a:pt x="1375" y="161"/>
                  <a:pt x="1375" y="360"/>
                </a:cubicBezTo>
                <a:cubicBezTo>
                  <a:pt x="1375" y="514"/>
                  <a:pt x="1277" y="646"/>
                  <a:pt x="1141" y="697"/>
                </a:cubicBezTo>
                <a:lnTo>
                  <a:pt x="1395" y="919"/>
                </a:lnTo>
                <a:lnTo>
                  <a:pt x="1748" y="946"/>
                </a:lnTo>
                <a:cubicBezTo>
                  <a:pt x="1755" y="946"/>
                  <a:pt x="1761" y="948"/>
                  <a:pt x="1767" y="950"/>
                </a:cubicBezTo>
                <a:cubicBezTo>
                  <a:pt x="1822" y="971"/>
                  <a:pt x="1858" y="1024"/>
                  <a:pt x="1858" y="1083"/>
                </a:cubicBezTo>
                <a:cubicBezTo>
                  <a:pt x="1858" y="1113"/>
                  <a:pt x="1849" y="1142"/>
                  <a:pt x="1832" y="1165"/>
                </a:cubicBezTo>
                <a:lnTo>
                  <a:pt x="2130" y="1165"/>
                </a:lnTo>
                <a:cubicBezTo>
                  <a:pt x="2107" y="1154"/>
                  <a:pt x="2091" y="1131"/>
                  <a:pt x="2091" y="1105"/>
                </a:cubicBezTo>
                <a:lnTo>
                  <a:pt x="2091" y="1103"/>
                </a:lnTo>
                <a:cubicBezTo>
                  <a:pt x="2091" y="1066"/>
                  <a:pt x="2121" y="1036"/>
                  <a:pt x="2158" y="1036"/>
                </a:cubicBezTo>
                <a:lnTo>
                  <a:pt x="2719" y="1036"/>
                </a:lnTo>
                <a:cubicBezTo>
                  <a:pt x="2756" y="1036"/>
                  <a:pt x="2786" y="1066"/>
                  <a:pt x="2786" y="1103"/>
                </a:cubicBezTo>
                <a:lnTo>
                  <a:pt x="2786" y="1105"/>
                </a:lnTo>
                <a:cubicBezTo>
                  <a:pt x="2786" y="1131"/>
                  <a:pt x="2770" y="1154"/>
                  <a:pt x="2748" y="1165"/>
                </a:cubicBezTo>
                <a:lnTo>
                  <a:pt x="2870" y="1165"/>
                </a:lnTo>
                <a:cubicBezTo>
                  <a:pt x="2907" y="1165"/>
                  <a:pt x="2937" y="1195"/>
                  <a:pt x="2937" y="1232"/>
                </a:cubicBezTo>
                <a:close/>
                <a:moveTo>
                  <a:pt x="2271" y="856"/>
                </a:moveTo>
                <a:cubicBezTo>
                  <a:pt x="2236" y="856"/>
                  <a:pt x="2207" y="885"/>
                  <a:pt x="2207" y="920"/>
                </a:cubicBezTo>
                <a:lnTo>
                  <a:pt x="2207" y="921"/>
                </a:lnTo>
                <a:cubicBezTo>
                  <a:pt x="2207" y="956"/>
                  <a:pt x="2236" y="985"/>
                  <a:pt x="2271" y="985"/>
                </a:cubicBezTo>
                <a:lnTo>
                  <a:pt x="2838" y="985"/>
                </a:lnTo>
                <a:cubicBezTo>
                  <a:pt x="2873" y="985"/>
                  <a:pt x="2902" y="956"/>
                  <a:pt x="2902" y="921"/>
                </a:cubicBezTo>
                <a:lnTo>
                  <a:pt x="2902" y="920"/>
                </a:lnTo>
                <a:cubicBezTo>
                  <a:pt x="2902" y="885"/>
                  <a:pt x="2873" y="856"/>
                  <a:pt x="2838" y="856"/>
                </a:cubicBezTo>
                <a:lnTo>
                  <a:pt x="2271" y="856"/>
                </a:lnTo>
                <a:close/>
                <a:moveTo>
                  <a:pt x="2200" y="630"/>
                </a:moveTo>
                <a:lnTo>
                  <a:pt x="2500" y="630"/>
                </a:lnTo>
                <a:cubicBezTo>
                  <a:pt x="2531" y="630"/>
                  <a:pt x="2556" y="605"/>
                  <a:pt x="2556" y="574"/>
                </a:cubicBezTo>
                <a:lnTo>
                  <a:pt x="2556" y="572"/>
                </a:lnTo>
                <a:cubicBezTo>
                  <a:pt x="2556" y="541"/>
                  <a:pt x="2531" y="516"/>
                  <a:pt x="2500" y="516"/>
                </a:cubicBezTo>
                <a:lnTo>
                  <a:pt x="2200" y="516"/>
                </a:lnTo>
                <a:cubicBezTo>
                  <a:pt x="2169" y="516"/>
                  <a:pt x="2143" y="541"/>
                  <a:pt x="2143" y="572"/>
                </a:cubicBezTo>
                <a:lnTo>
                  <a:pt x="2143" y="574"/>
                </a:lnTo>
                <a:cubicBezTo>
                  <a:pt x="2143" y="605"/>
                  <a:pt x="2169" y="630"/>
                  <a:pt x="2200" y="630"/>
                </a:cubicBezTo>
                <a:close/>
                <a:moveTo>
                  <a:pt x="2194" y="794"/>
                </a:moveTo>
                <a:lnTo>
                  <a:pt x="2819" y="794"/>
                </a:lnTo>
                <a:cubicBezTo>
                  <a:pt x="2847" y="794"/>
                  <a:pt x="2870" y="772"/>
                  <a:pt x="2870" y="744"/>
                </a:cubicBezTo>
                <a:lnTo>
                  <a:pt x="2870" y="743"/>
                </a:lnTo>
                <a:cubicBezTo>
                  <a:pt x="2870" y="715"/>
                  <a:pt x="2847" y="692"/>
                  <a:pt x="2819" y="692"/>
                </a:cubicBezTo>
                <a:lnTo>
                  <a:pt x="2194" y="692"/>
                </a:lnTo>
                <a:cubicBezTo>
                  <a:pt x="2166" y="692"/>
                  <a:pt x="2143" y="715"/>
                  <a:pt x="2143" y="743"/>
                </a:cubicBezTo>
                <a:lnTo>
                  <a:pt x="2143" y="744"/>
                </a:lnTo>
                <a:cubicBezTo>
                  <a:pt x="2143" y="772"/>
                  <a:pt x="2166" y="794"/>
                  <a:pt x="2194" y="794"/>
                </a:cubicBezTo>
                <a:close/>
              </a:path>
            </a:pathLst>
          </a:custGeom>
          <a:solidFill>
            <a:schemeClr val="bg1"/>
          </a:solidFill>
          <a:ln>
            <a:noFill/>
          </a:ln>
        </p:spPr>
      </p:sp>
      <p:sp>
        <p:nvSpPr>
          <p:cNvPr id="34" name="internet_149772"/>
          <p:cNvSpPr>
            <a:spLocks noChangeAspect="1"/>
          </p:cNvSpPr>
          <p:nvPr/>
        </p:nvSpPr>
        <p:spPr bwMode="auto">
          <a:xfrm>
            <a:off x="4851875" y="2411722"/>
            <a:ext cx="609685" cy="607281"/>
          </a:xfrm>
          <a:custGeom>
            <a:avLst/>
            <a:gdLst>
              <a:gd name="connsiteX0" fmla="*/ 413221 w 587145"/>
              <a:gd name="connsiteY0" fmla="*/ 444471 h 584830"/>
              <a:gd name="connsiteX1" fmla="*/ 498283 w 587145"/>
              <a:gd name="connsiteY1" fmla="*/ 489234 h 584830"/>
              <a:gd name="connsiteX2" fmla="*/ 505878 w 587145"/>
              <a:gd name="connsiteY2" fmla="*/ 494545 h 584830"/>
              <a:gd name="connsiteX3" fmla="*/ 317526 w 587145"/>
              <a:gd name="connsiteY3" fmla="*/ 584830 h 584830"/>
              <a:gd name="connsiteX4" fmla="*/ 310691 w 587145"/>
              <a:gd name="connsiteY4" fmla="*/ 579519 h 584830"/>
              <a:gd name="connsiteX5" fmla="*/ 413221 w 587145"/>
              <a:gd name="connsiteY5" fmla="*/ 444471 h 584830"/>
              <a:gd name="connsiteX6" fmla="*/ 173924 w 587145"/>
              <a:gd name="connsiteY6" fmla="*/ 444471 h 584830"/>
              <a:gd name="connsiteX7" fmla="*/ 276454 w 587145"/>
              <a:gd name="connsiteY7" fmla="*/ 579519 h 584830"/>
              <a:gd name="connsiteX8" fmla="*/ 269619 w 587145"/>
              <a:gd name="connsiteY8" fmla="*/ 584830 h 584830"/>
              <a:gd name="connsiteX9" fmla="*/ 81267 w 587145"/>
              <a:gd name="connsiteY9" fmla="*/ 494545 h 584830"/>
              <a:gd name="connsiteX10" fmla="*/ 88102 w 587145"/>
              <a:gd name="connsiteY10" fmla="*/ 489234 h 584830"/>
              <a:gd name="connsiteX11" fmla="*/ 173924 w 587145"/>
              <a:gd name="connsiteY11" fmla="*/ 444471 h 584830"/>
              <a:gd name="connsiteX12" fmla="*/ 303868 w 587145"/>
              <a:gd name="connsiteY12" fmla="*/ 424002 h 584830"/>
              <a:gd name="connsiteX13" fmla="*/ 393420 w 587145"/>
              <a:gd name="connsiteY13" fmla="*/ 438412 h 584830"/>
              <a:gd name="connsiteX14" fmla="*/ 303868 w 587145"/>
              <a:gd name="connsiteY14" fmla="*/ 559000 h 584830"/>
              <a:gd name="connsiteX15" fmla="*/ 283277 w 587145"/>
              <a:gd name="connsiteY15" fmla="*/ 424002 h 584830"/>
              <a:gd name="connsiteX16" fmla="*/ 283277 w 587145"/>
              <a:gd name="connsiteY16" fmla="*/ 559000 h 584830"/>
              <a:gd name="connsiteX17" fmla="*/ 193725 w 587145"/>
              <a:gd name="connsiteY17" fmla="*/ 438412 h 584830"/>
              <a:gd name="connsiteX18" fmla="*/ 283277 w 587145"/>
              <a:gd name="connsiteY18" fmla="*/ 424002 h 584830"/>
              <a:gd name="connsiteX19" fmla="*/ 445135 w 587145"/>
              <a:gd name="connsiteY19" fmla="*/ 302650 h 584830"/>
              <a:gd name="connsiteX20" fmla="*/ 587145 w 587145"/>
              <a:gd name="connsiteY20" fmla="*/ 302650 h 584830"/>
              <a:gd name="connsiteX21" fmla="*/ 519557 w 587145"/>
              <a:gd name="connsiteY21" fmla="*/ 479439 h 584830"/>
              <a:gd name="connsiteX22" fmla="*/ 510445 w 587145"/>
              <a:gd name="connsiteY22" fmla="*/ 473369 h 584830"/>
              <a:gd name="connsiteX23" fmla="*/ 420834 w 587145"/>
              <a:gd name="connsiteY23" fmla="*/ 426326 h 584830"/>
              <a:gd name="connsiteX24" fmla="*/ 445135 w 587145"/>
              <a:gd name="connsiteY24" fmla="*/ 302650 h 584830"/>
              <a:gd name="connsiteX25" fmla="*/ 303868 w 587145"/>
              <a:gd name="connsiteY25" fmla="*/ 302650 h 584830"/>
              <a:gd name="connsiteX26" fmla="*/ 424611 w 587145"/>
              <a:gd name="connsiteY26" fmla="*/ 302650 h 584830"/>
              <a:gd name="connsiteX27" fmla="*/ 401070 w 587145"/>
              <a:gd name="connsiteY27" fmla="*/ 419494 h 584830"/>
              <a:gd name="connsiteX28" fmla="*/ 303868 w 587145"/>
              <a:gd name="connsiteY28" fmla="*/ 404319 h 584830"/>
              <a:gd name="connsiteX29" fmla="*/ 161803 w 587145"/>
              <a:gd name="connsiteY29" fmla="*/ 302650 h 584830"/>
              <a:gd name="connsiteX30" fmla="*/ 283277 w 587145"/>
              <a:gd name="connsiteY30" fmla="*/ 302650 h 584830"/>
              <a:gd name="connsiteX31" fmla="*/ 283277 w 587145"/>
              <a:gd name="connsiteY31" fmla="*/ 404319 h 584830"/>
              <a:gd name="connsiteX32" fmla="*/ 185339 w 587145"/>
              <a:gd name="connsiteY32" fmla="*/ 419494 h 584830"/>
              <a:gd name="connsiteX33" fmla="*/ 161803 w 587145"/>
              <a:gd name="connsiteY33" fmla="*/ 302650 h 584830"/>
              <a:gd name="connsiteX34" fmla="*/ 0 w 587145"/>
              <a:gd name="connsiteY34" fmla="*/ 302650 h 584830"/>
              <a:gd name="connsiteX35" fmla="*/ 142010 w 587145"/>
              <a:gd name="connsiteY35" fmla="*/ 302650 h 584830"/>
              <a:gd name="connsiteX36" fmla="*/ 166311 w 587145"/>
              <a:gd name="connsiteY36" fmla="*/ 426326 h 584830"/>
              <a:gd name="connsiteX37" fmla="*/ 75941 w 587145"/>
              <a:gd name="connsiteY37" fmla="*/ 473369 h 584830"/>
              <a:gd name="connsiteX38" fmla="*/ 67588 w 587145"/>
              <a:gd name="connsiteY38" fmla="*/ 479439 h 584830"/>
              <a:gd name="connsiteX39" fmla="*/ 0 w 587145"/>
              <a:gd name="connsiteY39" fmla="*/ 302650 h 584830"/>
              <a:gd name="connsiteX40" fmla="*/ 398032 w 587145"/>
              <a:gd name="connsiteY40" fmla="*/ 156320 h 584830"/>
              <a:gd name="connsiteX41" fmla="*/ 424611 w 587145"/>
              <a:gd name="connsiteY41" fmla="*/ 282180 h 584830"/>
              <a:gd name="connsiteX42" fmla="*/ 303868 w 587145"/>
              <a:gd name="connsiteY42" fmla="*/ 282180 h 584830"/>
              <a:gd name="connsiteX43" fmla="*/ 303868 w 587145"/>
              <a:gd name="connsiteY43" fmla="*/ 170726 h 584830"/>
              <a:gd name="connsiteX44" fmla="*/ 398032 w 587145"/>
              <a:gd name="connsiteY44" fmla="*/ 156320 h 584830"/>
              <a:gd name="connsiteX45" fmla="*/ 189135 w 587145"/>
              <a:gd name="connsiteY45" fmla="*/ 156320 h 584830"/>
              <a:gd name="connsiteX46" fmla="*/ 283277 w 587145"/>
              <a:gd name="connsiteY46" fmla="*/ 170726 h 584830"/>
              <a:gd name="connsiteX47" fmla="*/ 283277 w 587145"/>
              <a:gd name="connsiteY47" fmla="*/ 282180 h 584830"/>
              <a:gd name="connsiteX48" fmla="*/ 161803 w 587145"/>
              <a:gd name="connsiteY48" fmla="*/ 282180 h 584830"/>
              <a:gd name="connsiteX49" fmla="*/ 189135 w 587145"/>
              <a:gd name="connsiteY49" fmla="*/ 156320 h 584830"/>
              <a:gd name="connsiteX50" fmla="*/ 72907 w 587145"/>
              <a:gd name="connsiteY50" fmla="*/ 99421 h 584830"/>
              <a:gd name="connsiteX51" fmla="*/ 82020 w 587145"/>
              <a:gd name="connsiteY51" fmla="*/ 106246 h 584830"/>
              <a:gd name="connsiteX52" fmla="*/ 169357 w 587145"/>
              <a:gd name="connsiteY52" fmla="*/ 150230 h 584830"/>
              <a:gd name="connsiteX53" fmla="*/ 142017 w 587145"/>
              <a:gd name="connsiteY53" fmla="*/ 282180 h 584830"/>
              <a:gd name="connsiteX54" fmla="*/ 0 w 587145"/>
              <a:gd name="connsiteY54" fmla="*/ 282180 h 584830"/>
              <a:gd name="connsiteX55" fmla="*/ 72907 w 587145"/>
              <a:gd name="connsiteY55" fmla="*/ 99421 h 584830"/>
              <a:gd name="connsiteX56" fmla="*/ 514198 w 587145"/>
              <a:gd name="connsiteY56" fmla="*/ 98690 h 584830"/>
              <a:gd name="connsiteX57" fmla="*/ 587145 w 587145"/>
              <a:gd name="connsiteY57" fmla="*/ 282180 h 584830"/>
              <a:gd name="connsiteX58" fmla="*/ 445050 w 587145"/>
              <a:gd name="connsiteY58" fmla="*/ 282180 h 584830"/>
              <a:gd name="connsiteX59" fmla="*/ 416935 w 587145"/>
              <a:gd name="connsiteY59" fmla="*/ 149491 h 584830"/>
              <a:gd name="connsiteX60" fmla="*/ 505080 w 587145"/>
              <a:gd name="connsiteY60" fmla="*/ 105514 h 584830"/>
              <a:gd name="connsiteX61" fmla="*/ 303868 w 587145"/>
              <a:gd name="connsiteY61" fmla="*/ 25830 h 584830"/>
              <a:gd name="connsiteX62" fmla="*/ 389643 w 587145"/>
              <a:gd name="connsiteY62" fmla="*/ 137333 h 584830"/>
              <a:gd name="connsiteX63" fmla="*/ 303868 w 587145"/>
              <a:gd name="connsiteY63" fmla="*/ 150228 h 584830"/>
              <a:gd name="connsiteX64" fmla="*/ 283277 w 587145"/>
              <a:gd name="connsiteY64" fmla="*/ 25830 h 584830"/>
              <a:gd name="connsiteX65" fmla="*/ 283277 w 587145"/>
              <a:gd name="connsiteY65" fmla="*/ 150228 h 584830"/>
              <a:gd name="connsiteX66" fmla="*/ 197502 w 587145"/>
              <a:gd name="connsiteY66" fmla="*/ 137333 h 584830"/>
              <a:gd name="connsiteX67" fmla="*/ 283277 w 587145"/>
              <a:gd name="connsiteY67" fmla="*/ 25830 h 584830"/>
              <a:gd name="connsiteX68" fmla="*/ 314425 w 587145"/>
              <a:gd name="connsiteY68" fmla="*/ 0 h 584830"/>
              <a:gd name="connsiteX69" fmla="*/ 499786 w 587145"/>
              <a:gd name="connsiteY69" fmla="*/ 84194 h 584830"/>
              <a:gd name="connsiteX70" fmla="*/ 492949 w 587145"/>
              <a:gd name="connsiteY70" fmla="*/ 89503 h 584830"/>
              <a:gd name="connsiteX71" fmla="*/ 408625 w 587145"/>
              <a:gd name="connsiteY71" fmla="*/ 131221 h 584830"/>
              <a:gd name="connsiteX72" fmla="*/ 309107 w 587145"/>
              <a:gd name="connsiteY72" fmla="*/ 4551 h 584830"/>
              <a:gd name="connsiteX73" fmla="*/ 271871 w 587145"/>
              <a:gd name="connsiteY73" fmla="*/ 0 h 584830"/>
              <a:gd name="connsiteX74" fmla="*/ 277185 w 587145"/>
              <a:gd name="connsiteY74" fmla="*/ 4551 h 584830"/>
              <a:gd name="connsiteX75" fmla="*/ 177731 w 587145"/>
              <a:gd name="connsiteY75" fmla="*/ 131221 h 584830"/>
              <a:gd name="connsiteX76" fmla="*/ 93461 w 587145"/>
              <a:gd name="connsiteY76" fmla="*/ 89503 h 584830"/>
              <a:gd name="connsiteX77" fmla="*/ 86628 w 587145"/>
              <a:gd name="connsiteY77" fmla="*/ 84194 h 584830"/>
              <a:gd name="connsiteX78" fmla="*/ 271871 w 587145"/>
              <a:gd name="connsiteY78" fmla="*/ 0 h 58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87145" h="584830">
                <a:moveTo>
                  <a:pt x="413221" y="444471"/>
                </a:moveTo>
                <a:cubicBezTo>
                  <a:pt x="442841" y="455851"/>
                  <a:pt x="471701" y="470267"/>
                  <a:pt x="498283" y="489234"/>
                </a:cubicBezTo>
                <a:lnTo>
                  <a:pt x="505878" y="494545"/>
                </a:lnTo>
                <a:cubicBezTo>
                  <a:pt x="457271" y="545378"/>
                  <a:pt x="391196" y="578760"/>
                  <a:pt x="317526" y="584830"/>
                </a:cubicBezTo>
                <a:lnTo>
                  <a:pt x="310691" y="579519"/>
                </a:lnTo>
                <a:cubicBezTo>
                  <a:pt x="355501" y="542343"/>
                  <a:pt x="389677" y="496062"/>
                  <a:pt x="413221" y="444471"/>
                </a:cubicBezTo>
                <a:close/>
                <a:moveTo>
                  <a:pt x="173924" y="444471"/>
                </a:moveTo>
                <a:cubicBezTo>
                  <a:pt x="196708" y="496062"/>
                  <a:pt x="231644" y="542343"/>
                  <a:pt x="276454" y="579519"/>
                </a:cubicBezTo>
                <a:lnTo>
                  <a:pt x="269619" y="584830"/>
                </a:lnTo>
                <a:cubicBezTo>
                  <a:pt x="195949" y="578760"/>
                  <a:pt x="129114" y="545378"/>
                  <a:pt x="81267" y="494545"/>
                </a:cubicBezTo>
                <a:lnTo>
                  <a:pt x="88102" y="489234"/>
                </a:lnTo>
                <a:cubicBezTo>
                  <a:pt x="114684" y="470267"/>
                  <a:pt x="143544" y="455851"/>
                  <a:pt x="173924" y="444471"/>
                </a:cubicBezTo>
                <a:close/>
                <a:moveTo>
                  <a:pt x="303868" y="424002"/>
                </a:moveTo>
                <a:cubicBezTo>
                  <a:pt x="334225" y="424760"/>
                  <a:pt x="364581" y="430069"/>
                  <a:pt x="393420" y="438412"/>
                </a:cubicBezTo>
                <a:cubicBezTo>
                  <a:pt x="372929" y="483917"/>
                  <a:pt x="342573" y="525630"/>
                  <a:pt x="303868" y="559000"/>
                </a:cubicBezTo>
                <a:close/>
                <a:moveTo>
                  <a:pt x="283277" y="424002"/>
                </a:moveTo>
                <a:lnTo>
                  <a:pt x="283277" y="559000"/>
                </a:lnTo>
                <a:cubicBezTo>
                  <a:pt x="244572" y="524871"/>
                  <a:pt x="214216" y="483917"/>
                  <a:pt x="193725" y="438412"/>
                </a:cubicBezTo>
                <a:cubicBezTo>
                  <a:pt x="222564" y="430069"/>
                  <a:pt x="252161" y="424760"/>
                  <a:pt x="283277" y="424002"/>
                </a:cubicBezTo>
                <a:close/>
                <a:moveTo>
                  <a:pt x="445135" y="302650"/>
                </a:moveTo>
                <a:lnTo>
                  <a:pt x="587145" y="302650"/>
                </a:lnTo>
                <a:cubicBezTo>
                  <a:pt x="584867" y="369420"/>
                  <a:pt x="559806" y="430879"/>
                  <a:pt x="519557" y="479439"/>
                </a:cubicBezTo>
                <a:lnTo>
                  <a:pt x="510445" y="473369"/>
                </a:lnTo>
                <a:cubicBezTo>
                  <a:pt x="482346" y="452883"/>
                  <a:pt x="451970" y="437708"/>
                  <a:pt x="420834" y="426326"/>
                </a:cubicBezTo>
                <a:cubicBezTo>
                  <a:pt x="435263" y="386871"/>
                  <a:pt x="443616" y="345140"/>
                  <a:pt x="445135" y="302650"/>
                </a:cubicBezTo>
                <a:close/>
                <a:moveTo>
                  <a:pt x="303868" y="302650"/>
                </a:moveTo>
                <a:lnTo>
                  <a:pt x="424611" y="302650"/>
                </a:lnTo>
                <a:cubicBezTo>
                  <a:pt x="423852" y="342863"/>
                  <a:pt x="415498" y="382316"/>
                  <a:pt x="401070" y="419494"/>
                </a:cubicBezTo>
                <a:cubicBezTo>
                  <a:pt x="369935" y="410389"/>
                  <a:pt x="337281" y="405078"/>
                  <a:pt x="303868" y="404319"/>
                </a:cubicBezTo>
                <a:close/>
                <a:moveTo>
                  <a:pt x="161803" y="302650"/>
                </a:moveTo>
                <a:lnTo>
                  <a:pt x="283277" y="302650"/>
                </a:lnTo>
                <a:lnTo>
                  <a:pt x="283277" y="404319"/>
                </a:lnTo>
                <a:cubicBezTo>
                  <a:pt x="249872" y="405078"/>
                  <a:pt x="217225" y="410389"/>
                  <a:pt x="185339" y="419494"/>
                </a:cubicBezTo>
                <a:cubicBezTo>
                  <a:pt x="170913" y="382316"/>
                  <a:pt x="163321" y="342863"/>
                  <a:pt x="161803" y="302650"/>
                </a:cubicBezTo>
                <a:close/>
                <a:moveTo>
                  <a:pt x="0" y="302650"/>
                </a:moveTo>
                <a:lnTo>
                  <a:pt x="142010" y="302650"/>
                </a:lnTo>
                <a:cubicBezTo>
                  <a:pt x="142769" y="345140"/>
                  <a:pt x="151123" y="386871"/>
                  <a:pt x="166311" y="426326"/>
                </a:cubicBezTo>
                <a:cubicBezTo>
                  <a:pt x="134416" y="437708"/>
                  <a:pt x="104039" y="452883"/>
                  <a:pt x="75941" y="473369"/>
                </a:cubicBezTo>
                <a:lnTo>
                  <a:pt x="67588" y="479439"/>
                </a:lnTo>
                <a:cubicBezTo>
                  <a:pt x="27339" y="430879"/>
                  <a:pt x="2278" y="369420"/>
                  <a:pt x="0" y="302650"/>
                </a:cubicBezTo>
                <a:close/>
                <a:moveTo>
                  <a:pt x="398032" y="156320"/>
                </a:moveTo>
                <a:cubicBezTo>
                  <a:pt x="414739" y="195746"/>
                  <a:pt x="423852" y="238205"/>
                  <a:pt x="424611" y="282180"/>
                </a:cubicBezTo>
                <a:lnTo>
                  <a:pt x="303868" y="282180"/>
                </a:lnTo>
                <a:lnTo>
                  <a:pt x="303868" y="170726"/>
                </a:lnTo>
                <a:cubicBezTo>
                  <a:pt x="335762" y="169967"/>
                  <a:pt x="367657" y="164660"/>
                  <a:pt x="398032" y="156320"/>
                </a:cubicBezTo>
                <a:close/>
                <a:moveTo>
                  <a:pt x="189135" y="156320"/>
                </a:moveTo>
                <a:cubicBezTo>
                  <a:pt x="219503" y="164660"/>
                  <a:pt x="251390" y="169967"/>
                  <a:pt x="283277" y="170726"/>
                </a:cubicBezTo>
                <a:lnTo>
                  <a:pt x="283277" y="282180"/>
                </a:lnTo>
                <a:lnTo>
                  <a:pt x="161803" y="282180"/>
                </a:lnTo>
                <a:cubicBezTo>
                  <a:pt x="163321" y="238205"/>
                  <a:pt x="172432" y="195746"/>
                  <a:pt x="189135" y="156320"/>
                </a:cubicBezTo>
                <a:close/>
                <a:moveTo>
                  <a:pt x="72907" y="99421"/>
                </a:moveTo>
                <a:lnTo>
                  <a:pt x="82020" y="106246"/>
                </a:lnTo>
                <a:cubicBezTo>
                  <a:pt x="109361" y="124446"/>
                  <a:pt x="138979" y="138854"/>
                  <a:pt x="169357" y="150230"/>
                </a:cubicBezTo>
                <a:cubicBezTo>
                  <a:pt x="152649" y="191180"/>
                  <a:pt x="142776" y="235922"/>
                  <a:pt x="142017" y="282180"/>
                </a:cubicBezTo>
                <a:lnTo>
                  <a:pt x="0" y="282180"/>
                </a:lnTo>
                <a:cubicBezTo>
                  <a:pt x="2278" y="212413"/>
                  <a:pt x="29618" y="148713"/>
                  <a:pt x="72907" y="99421"/>
                </a:cubicBezTo>
                <a:close/>
                <a:moveTo>
                  <a:pt x="514198" y="98690"/>
                </a:moveTo>
                <a:cubicBezTo>
                  <a:pt x="557510" y="147975"/>
                  <a:pt x="584865" y="212423"/>
                  <a:pt x="587145" y="282180"/>
                </a:cubicBezTo>
                <a:lnTo>
                  <a:pt x="445050" y="282180"/>
                </a:lnTo>
                <a:cubicBezTo>
                  <a:pt x="443530" y="235928"/>
                  <a:pt x="434412" y="191193"/>
                  <a:pt x="416935" y="149491"/>
                </a:cubicBezTo>
                <a:cubicBezTo>
                  <a:pt x="448090" y="138876"/>
                  <a:pt x="477724" y="124470"/>
                  <a:pt x="505080" y="105514"/>
                </a:cubicBezTo>
                <a:close/>
                <a:moveTo>
                  <a:pt x="303868" y="25830"/>
                </a:moveTo>
                <a:cubicBezTo>
                  <a:pt x="339544" y="57688"/>
                  <a:pt x="369148" y="95614"/>
                  <a:pt x="389643" y="137333"/>
                </a:cubicBezTo>
                <a:cubicBezTo>
                  <a:pt x="361557" y="144918"/>
                  <a:pt x="332713" y="149469"/>
                  <a:pt x="303868" y="150228"/>
                </a:cubicBezTo>
                <a:close/>
                <a:moveTo>
                  <a:pt x="283277" y="25830"/>
                </a:moveTo>
                <a:lnTo>
                  <a:pt x="283277" y="150228"/>
                </a:lnTo>
                <a:cubicBezTo>
                  <a:pt x="253673" y="149469"/>
                  <a:pt x="225588" y="144918"/>
                  <a:pt x="197502" y="137333"/>
                </a:cubicBezTo>
                <a:cubicBezTo>
                  <a:pt x="217997" y="95614"/>
                  <a:pt x="246842" y="57688"/>
                  <a:pt x="283277" y="25830"/>
                </a:cubicBezTo>
                <a:close/>
                <a:moveTo>
                  <a:pt x="314425" y="0"/>
                </a:moveTo>
                <a:cubicBezTo>
                  <a:pt x="386594" y="5310"/>
                  <a:pt x="451926" y="36408"/>
                  <a:pt x="499786" y="84194"/>
                </a:cubicBezTo>
                <a:lnTo>
                  <a:pt x="492949" y="89503"/>
                </a:lnTo>
                <a:cubicBezTo>
                  <a:pt x="467120" y="106949"/>
                  <a:pt x="438252" y="121360"/>
                  <a:pt x="408625" y="131221"/>
                </a:cubicBezTo>
                <a:cubicBezTo>
                  <a:pt x="385834" y="82677"/>
                  <a:pt x="352409" y="39442"/>
                  <a:pt x="309107" y="4551"/>
                </a:cubicBezTo>
                <a:close/>
                <a:moveTo>
                  <a:pt x="271871" y="0"/>
                </a:moveTo>
                <a:lnTo>
                  <a:pt x="277185" y="4551"/>
                </a:lnTo>
                <a:cubicBezTo>
                  <a:pt x="234670" y="39442"/>
                  <a:pt x="201266" y="82677"/>
                  <a:pt x="177731" y="131221"/>
                </a:cubicBezTo>
                <a:cubicBezTo>
                  <a:pt x="148122" y="121360"/>
                  <a:pt x="120032" y="106949"/>
                  <a:pt x="93461" y="89503"/>
                </a:cubicBezTo>
                <a:lnTo>
                  <a:pt x="86628" y="84194"/>
                </a:lnTo>
                <a:cubicBezTo>
                  <a:pt x="135216" y="36408"/>
                  <a:pt x="199747" y="5310"/>
                  <a:pt x="271871" y="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anim calcmode="lin" valueType="num">
                                      <p:cBhvr>
                                        <p:cTn id="10" dur="500" fill="hold"/>
                                        <p:tgtEl>
                                          <p:spTgt spid="9"/>
                                        </p:tgtEl>
                                        <p:attrNameLst>
                                          <p:attrName>ppt_x</p:attrName>
                                        </p:attrNameLst>
                                      </p:cBhvr>
                                      <p:tavLst>
                                        <p:tav tm="0">
                                          <p:val>
                                            <p:fltVal val="0.5"/>
                                          </p:val>
                                        </p:tav>
                                        <p:tav tm="100000">
                                          <p:val>
                                            <p:strVal val="#ppt_x"/>
                                          </p:val>
                                        </p:tav>
                                      </p:tavLst>
                                    </p:anim>
                                    <p:anim calcmode="lin" valueType="num">
                                      <p:cBhvr>
                                        <p:cTn id="11" dur="500" fill="hold"/>
                                        <p:tgtEl>
                                          <p:spTgt spid="9"/>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fltVal val="0.5"/>
                                          </p:val>
                                        </p:tav>
                                        <p:tav tm="100000">
                                          <p:val>
                                            <p:strVal val="#ppt_x"/>
                                          </p:val>
                                        </p:tav>
                                      </p:tavLst>
                                    </p:anim>
                                    <p:anim calcmode="lin" valueType="num">
                                      <p:cBhvr>
                                        <p:cTn id="19" dur="500" fill="hold"/>
                                        <p:tgtEl>
                                          <p:spTgt spid="10"/>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anim calcmode="lin" valueType="num">
                                      <p:cBhvr>
                                        <p:cTn id="26" dur="500" fill="hold"/>
                                        <p:tgtEl>
                                          <p:spTgt spid="34"/>
                                        </p:tgtEl>
                                        <p:attrNameLst>
                                          <p:attrName>ppt_x</p:attrName>
                                        </p:attrNameLst>
                                      </p:cBhvr>
                                      <p:tavLst>
                                        <p:tav tm="0">
                                          <p:val>
                                            <p:fltVal val="0.5"/>
                                          </p:val>
                                        </p:tav>
                                        <p:tav tm="100000">
                                          <p:val>
                                            <p:strVal val="#ppt_x"/>
                                          </p:val>
                                        </p:tav>
                                      </p:tavLst>
                                    </p:anim>
                                    <p:anim calcmode="lin" valueType="num">
                                      <p:cBhvr>
                                        <p:cTn id="27" dur="500" fill="hold"/>
                                        <p:tgtEl>
                                          <p:spTgt spid="34"/>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fltVal val="0.5"/>
                                          </p:val>
                                        </p:tav>
                                        <p:tav tm="100000">
                                          <p:val>
                                            <p:strVal val="#ppt_x"/>
                                          </p:val>
                                        </p:tav>
                                      </p:tavLst>
                                    </p:anim>
                                    <p:anim calcmode="lin" valueType="num">
                                      <p:cBhvr>
                                        <p:cTn id="35" dur="500" fill="hold"/>
                                        <p:tgtEl>
                                          <p:spTgt spid="11"/>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Effect transition="in" filter="fade">
                                      <p:cBhvr>
                                        <p:cTn id="41" dur="500"/>
                                        <p:tgtEl>
                                          <p:spTgt spid="32"/>
                                        </p:tgtEl>
                                      </p:cBhvr>
                                    </p:animEffect>
                                    <p:anim calcmode="lin" valueType="num">
                                      <p:cBhvr>
                                        <p:cTn id="42" dur="500" fill="hold"/>
                                        <p:tgtEl>
                                          <p:spTgt spid="32"/>
                                        </p:tgtEl>
                                        <p:attrNameLst>
                                          <p:attrName>ppt_x</p:attrName>
                                        </p:attrNameLst>
                                      </p:cBhvr>
                                      <p:tavLst>
                                        <p:tav tm="0">
                                          <p:val>
                                            <p:fltVal val="0.5"/>
                                          </p:val>
                                        </p:tav>
                                        <p:tav tm="100000">
                                          <p:val>
                                            <p:strVal val="#ppt_x"/>
                                          </p:val>
                                        </p:tav>
                                      </p:tavLst>
                                    </p:anim>
                                    <p:anim calcmode="lin" valueType="num">
                                      <p:cBhvr>
                                        <p:cTn id="43" dur="500" fill="hold"/>
                                        <p:tgtEl>
                                          <p:spTgt spid="32"/>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anim calcmode="lin" valueType="num">
                                      <p:cBhvr>
                                        <p:cTn id="50" dur="500" fill="hold"/>
                                        <p:tgtEl>
                                          <p:spTgt spid="13"/>
                                        </p:tgtEl>
                                        <p:attrNameLst>
                                          <p:attrName>ppt_x</p:attrName>
                                        </p:attrNameLst>
                                      </p:cBhvr>
                                      <p:tavLst>
                                        <p:tav tm="0">
                                          <p:val>
                                            <p:fltVal val="0.5"/>
                                          </p:val>
                                        </p:tav>
                                        <p:tav tm="100000">
                                          <p:val>
                                            <p:strVal val="#ppt_x"/>
                                          </p:val>
                                        </p:tav>
                                      </p:tavLst>
                                    </p:anim>
                                    <p:anim calcmode="lin" valueType="num">
                                      <p:cBhvr>
                                        <p:cTn id="51" dur="500" fill="hold"/>
                                        <p:tgtEl>
                                          <p:spTgt spid="13"/>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anim calcmode="lin" valueType="num">
                                      <p:cBhvr>
                                        <p:cTn id="58" dur="500" fill="hold"/>
                                        <p:tgtEl>
                                          <p:spTgt spid="31"/>
                                        </p:tgtEl>
                                        <p:attrNameLst>
                                          <p:attrName>ppt_x</p:attrName>
                                        </p:attrNameLst>
                                      </p:cBhvr>
                                      <p:tavLst>
                                        <p:tav tm="0">
                                          <p:val>
                                            <p:fltVal val="0.5"/>
                                          </p:val>
                                        </p:tav>
                                        <p:tav tm="100000">
                                          <p:val>
                                            <p:strVal val="#ppt_x"/>
                                          </p:val>
                                        </p:tav>
                                      </p:tavLst>
                                    </p:anim>
                                    <p:anim calcmode="lin" valueType="num">
                                      <p:cBhvr>
                                        <p:cTn id="59" dur="500" fill="hold"/>
                                        <p:tgtEl>
                                          <p:spTgt spid="31"/>
                                        </p:tgtEl>
                                        <p:attrNameLst>
                                          <p:attrName>ppt_y</p:attrName>
                                        </p:attrNameLst>
                                      </p:cBhvr>
                                      <p:tavLst>
                                        <p:tav tm="0">
                                          <p:val>
                                            <p:fltVal val="0.5"/>
                                          </p:val>
                                        </p:tav>
                                        <p:tav tm="100000">
                                          <p:val>
                                            <p:strVal val="#ppt_y"/>
                                          </p:val>
                                        </p:tav>
                                      </p:tavLst>
                                    </p:anim>
                                  </p:childTnLst>
                                </p:cTn>
                              </p:par>
                            </p:childTnLst>
                          </p:cTn>
                        </p:par>
                        <p:par>
                          <p:cTn id="60" fill="hold">
                            <p:stCondLst>
                              <p:cond delay="3500"/>
                            </p:stCondLst>
                            <p:childTnLst>
                              <p:par>
                                <p:cTn id="61" presetID="53" presetClass="entr" presetSubtype="528"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anim calcmode="lin" valueType="num">
                                      <p:cBhvr>
                                        <p:cTn id="66" dur="500" fill="hold"/>
                                        <p:tgtEl>
                                          <p:spTgt spid="14"/>
                                        </p:tgtEl>
                                        <p:attrNameLst>
                                          <p:attrName>ppt_x</p:attrName>
                                        </p:attrNameLst>
                                      </p:cBhvr>
                                      <p:tavLst>
                                        <p:tav tm="0">
                                          <p:val>
                                            <p:fltVal val="0.5"/>
                                          </p:val>
                                        </p:tav>
                                        <p:tav tm="100000">
                                          <p:val>
                                            <p:strVal val="#ppt_x"/>
                                          </p:val>
                                        </p:tav>
                                      </p:tavLst>
                                    </p:anim>
                                    <p:anim calcmode="lin" valueType="num">
                                      <p:cBhvr>
                                        <p:cTn id="67" dur="500" fill="hold"/>
                                        <p:tgtEl>
                                          <p:spTgt spid="14"/>
                                        </p:tgtEl>
                                        <p:attrNameLst>
                                          <p:attrName>ppt_y</p:attrName>
                                        </p:attrNameLst>
                                      </p:cBhvr>
                                      <p:tavLst>
                                        <p:tav tm="0">
                                          <p:val>
                                            <p:fltVal val="0.5"/>
                                          </p:val>
                                        </p:tav>
                                        <p:tav tm="100000">
                                          <p:val>
                                            <p:strVal val="#ppt_y"/>
                                          </p:val>
                                        </p:tav>
                                      </p:tavLst>
                                    </p:anim>
                                  </p:childTnLst>
                                </p:cTn>
                              </p:par>
                            </p:childTnLst>
                          </p:cTn>
                        </p:par>
                        <p:par>
                          <p:cTn id="68" fill="hold">
                            <p:stCondLst>
                              <p:cond delay="4000"/>
                            </p:stCondLst>
                            <p:childTnLst>
                              <p:par>
                                <p:cTn id="69" presetID="53" presetClass="entr" presetSubtype="528" fill="hold"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Effect transition="in" filter="fade">
                                      <p:cBhvr>
                                        <p:cTn id="73" dur="500"/>
                                        <p:tgtEl>
                                          <p:spTgt spid="30"/>
                                        </p:tgtEl>
                                      </p:cBhvr>
                                    </p:animEffect>
                                    <p:anim calcmode="lin" valueType="num">
                                      <p:cBhvr>
                                        <p:cTn id="74" dur="500" fill="hold"/>
                                        <p:tgtEl>
                                          <p:spTgt spid="30"/>
                                        </p:tgtEl>
                                        <p:attrNameLst>
                                          <p:attrName>ppt_x</p:attrName>
                                        </p:attrNameLst>
                                      </p:cBhvr>
                                      <p:tavLst>
                                        <p:tav tm="0">
                                          <p:val>
                                            <p:fltVal val="0.5"/>
                                          </p:val>
                                        </p:tav>
                                        <p:tav tm="100000">
                                          <p:val>
                                            <p:strVal val="#ppt_x"/>
                                          </p:val>
                                        </p:tav>
                                      </p:tavLst>
                                    </p:anim>
                                    <p:anim calcmode="lin" valueType="num">
                                      <p:cBhvr>
                                        <p:cTn id="75" dur="500" fill="hold"/>
                                        <p:tgtEl>
                                          <p:spTgt spid="30"/>
                                        </p:tgtEl>
                                        <p:attrNameLst>
                                          <p:attrName>ppt_y</p:attrName>
                                        </p:attrNameLst>
                                      </p:cBhvr>
                                      <p:tavLst>
                                        <p:tav tm="0">
                                          <p:val>
                                            <p:fltVal val="0.5"/>
                                          </p:val>
                                        </p:tav>
                                        <p:tav tm="100000">
                                          <p:val>
                                            <p:strVal val="#ppt_y"/>
                                          </p:val>
                                        </p:tav>
                                      </p:tavLst>
                                    </p:anim>
                                  </p:childTnLst>
                                </p:cTn>
                              </p:par>
                            </p:childTnLst>
                          </p:cTn>
                        </p:par>
                        <p:par>
                          <p:cTn id="76" fill="hold">
                            <p:stCondLst>
                              <p:cond delay="4500"/>
                            </p:stCondLst>
                            <p:childTnLst>
                              <p:par>
                                <p:cTn id="77" presetID="42" presetClass="entr" presetSubtype="0" fill="hold"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1000"/>
                                        <p:tgtEl>
                                          <p:spTgt spid="24"/>
                                        </p:tgtEl>
                                      </p:cBhvr>
                                    </p:animEffect>
                                    <p:anim calcmode="lin" valueType="num">
                                      <p:cBhvr>
                                        <p:cTn id="80" dur="1000" fill="hold"/>
                                        <p:tgtEl>
                                          <p:spTgt spid="24"/>
                                        </p:tgtEl>
                                        <p:attrNameLst>
                                          <p:attrName>ppt_x</p:attrName>
                                        </p:attrNameLst>
                                      </p:cBhvr>
                                      <p:tavLst>
                                        <p:tav tm="0">
                                          <p:val>
                                            <p:strVal val="#ppt_x"/>
                                          </p:val>
                                        </p:tav>
                                        <p:tav tm="100000">
                                          <p:val>
                                            <p:strVal val="#ppt_x"/>
                                          </p:val>
                                        </p:tav>
                                      </p:tavLst>
                                    </p:anim>
                                    <p:anim calcmode="lin" valueType="num">
                                      <p:cBhvr>
                                        <p:cTn id="81" dur="1000" fill="hold"/>
                                        <p:tgtEl>
                                          <p:spTgt spid="24"/>
                                        </p:tgtEl>
                                        <p:attrNameLst>
                                          <p:attrName>ppt_y</p:attrName>
                                        </p:attrNameLst>
                                      </p:cBhvr>
                                      <p:tavLst>
                                        <p:tav tm="0">
                                          <p:val>
                                            <p:strVal val="#ppt_y+.1"/>
                                          </p:val>
                                        </p:tav>
                                        <p:tav tm="100000">
                                          <p:val>
                                            <p:strVal val="#ppt_y"/>
                                          </p:val>
                                        </p:tav>
                                      </p:tavLst>
                                    </p:anim>
                                  </p:childTnLst>
                                </p:cTn>
                              </p:par>
                            </p:childTnLst>
                          </p:cTn>
                        </p:par>
                        <p:par>
                          <p:cTn id="82" fill="hold">
                            <p:stCondLst>
                              <p:cond delay="5500"/>
                            </p:stCondLst>
                            <p:childTnLst>
                              <p:par>
                                <p:cTn id="83" presetID="42" presetClass="entr" presetSubtype="0" fill="hold" nodeType="after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1000"/>
                                        <p:tgtEl>
                                          <p:spTgt spid="25"/>
                                        </p:tgtEl>
                                      </p:cBhvr>
                                    </p:animEffect>
                                    <p:anim calcmode="lin" valueType="num">
                                      <p:cBhvr>
                                        <p:cTn id="86" dur="1000" fill="hold"/>
                                        <p:tgtEl>
                                          <p:spTgt spid="25"/>
                                        </p:tgtEl>
                                        <p:attrNameLst>
                                          <p:attrName>ppt_x</p:attrName>
                                        </p:attrNameLst>
                                      </p:cBhvr>
                                      <p:tavLst>
                                        <p:tav tm="0">
                                          <p:val>
                                            <p:strVal val="#ppt_x"/>
                                          </p:val>
                                        </p:tav>
                                        <p:tav tm="100000">
                                          <p:val>
                                            <p:strVal val="#ppt_x"/>
                                          </p:val>
                                        </p:tav>
                                      </p:tavLst>
                                    </p:anim>
                                    <p:anim calcmode="lin" valueType="num">
                                      <p:cBhvr>
                                        <p:cTn id="87" dur="1000" fill="hold"/>
                                        <p:tgtEl>
                                          <p:spTgt spid="25"/>
                                        </p:tgtEl>
                                        <p:attrNameLst>
                                          <p:attrName>ppt_y</p:attrName>
                                        </p:attrNameLst>
                                      </p:cBhvr>
                                      <p:tavLst>
                                        <p:tav tm="0">
                                          <p:val>
                                            <p:strVal val="#ppt_y+.1"/>
                                          </p:val>
                                        </p:tav>
                                        <p:tav tm="100000">
                                          <p:val>
                                            <p:strVal val="#ppt_y"/>
                                          </p:val>
                                        </p:tav>
                                      </p:tavLst>
                                    </p:anim>
                                  </p:childTnLst>
                                </p:cTn>
                              </p:par>
                            </p:childTnLst>
                          </p:cTn>
                        </p:par>
                        <p:par>
                          <p:cTn id="88" fill="hold">
                            <p:stCondLst>
                              <p:cond delay="6500"/>
                            </p:stCondLst>
                            <p:childTnLst>
                              <p:par>
                                <p:cTn id="89" presetID="42"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anim calcmode="lin" valueType="num">
                                      <p:cBhvr>
                                        <p:cTn id="92" dur="1000" fill="hold"/>
                                        <p:tgtEl>
                                          <p:spTgt spid="27"/>
                                        </p:tgtEl>
                                        <p:attrNameLst>
                                          <p:attrName>ppt_x</p:attrName>
                                        </p:attrNameLst>
                                      </p:cBhvr>
                                      <p:tavLst>
                                        <p:tav tm="0">
                                          <p:val>
                                            <p:strVal val="#ppt_x"/>
                                          </p:val>
                                        </p:tav>
                                        <p:tav tm="100000">
                                          <p:val>
                                            <p:strVal val="#ppt_x"/>
                                          </p:val>
                                        </p:tav>
                                      </p:tavLst>
                                    </p:anim>
                                    <p:anim calcmode="lin" valueType="num">
                                      <p:cBhvr>
                                        <p:cTn id="93" dur="1000" fill="hold"/>
                                        <p:tgtEl>
                                          <p:spTgt spid="27"/>
                                        </p:tgtEl>
                                        <p:attrNameLst>
                                          <p:attrName>ppt_y</p:attrName>
                                        </p:attrNameLst>
                                      </p:cBhvr>
                                      <p:tavLst>
                                        <p:tav tm="0">
                                          <p:val>
                                            <p:strVal val="#ppt_y+.1"/>
                                          </p:val>
                                        </p:tav>
                                        <p:tav tm="100000">
                                          <p:val>
                                            <p:strVal val="#ppt_y"/>
                                          </p:val>
                                        </p:tav>
                                      </p:tavLst>
                                    </p:anim>
                                  </p:childTnLst>
                                </p:cTn>
                              </p:par>
                            </p:childTnLst>
                          </p:cTn>
                        </p:par>
                        <p:par>
                          <p:cTn id="94" fill="hold">
                            <p:stCondLst>
                              <p:cond delay="7500"/>
                            </p:stCondLst>
                            <p:childTnLst>
                              <p:par>
                                <p:cTn id="95" presetID="42" presetClass="entr" presetSubtype="0" fill="hold" grpId="0" nodeType="after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1000"/>
                                        <p:tgtEl>
                                          <p:spTgt spid="26"/>
                                        </p:tgtEl>
                                      </p:cBhvr>
                                    </p:animEffect>
                                    <p:anim calcmode="lin" valueType="num">
                                      <p:cBhvr>
                                        <p:cTn id="98" dur="1000" fill="hold"/>
                                        <p:tgtEl>
                                          <p:spTgt spid="26"/>
                                        </p:tgtEl>
                                        <p:attrNameLst>
                                          <p:attrName>ppt_x</p:attrName>
                                        </p:attrNameLst>
                                      </p:cBhvr>
                                      <p:tavLst>
                                        <p:tav tm="0">
                                          <p:val>
                                            <p:strVal val="#ppt_x"/>
                                          </p:val>
                                        </p:tav>
                                        <p:tav tm="100000">
                                          <p:val>
                                            <p:strVal val="#ppt_x"/>
                                          </p:val>
                                        </p:tav>
                                      </p:tavLst>
                                    </p:anim>
                                    <p:anim calcmode="lin" valueType="num">
                                      <p:cBhvr>
                                        <p:cTn id="99" dur="1000" fill="hold"/>
                                        <p:tgtEl>
                                          <p:spTgt spid="26"/>
                                        </p:tgtEl>
                                        <p:attrNameLst>
                                          <p:attrName>ppt_y</p:attrName>
                                        </p:attrNameLst>
                                      </p:cBhvr>
                                      <p:tavLst>
                                        <p:tav tm="0">
                                          <p:val>
                                            <p:strVal val="#ppt_y+.1"/>
                                          </p:val>
                                        </p:tav>
                                        <p:tav tm="100000">
                                          <p:val>
                                            <p:strVal val="#ppt_y"/>
                                          </p:val>
                                        </p:tav>
                                      </p:tavLst>
                                    </p:anim>
                                  </p:childTnLst>
                                </p:cTn>
                              </p:par>
                            </p:childTnLst>
                          </p:cTn>
                        </p:par>
                        <p:par>
                          <p:cTn id="100" fill="hold">
                            <p:stCondLst>
                              <p:cond delay="8500"/>
                            </p:stCondLst>
                            <p:childTnLst>
                              <p:par>
                                <p:cTn id="101" presetID="42" presetClass="entr" presetSubtype="0"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par>
                          <p:cTn id="106" fill="hold">
                            <p:stCondLst>
                              <p:cond delay="9500"/>
                            </p:stCondLst>
                            <p:childTnLst>
                              <p:par>
                                <p:cTn id="107" presetID="42" presetClass="entr" presetSubtype="0" fill="hold" grpId="0"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anim calcmode="lin" valueType="num">
                                      <p:cBhvr>
                                        <p:cTn id="110" dur="1000" fill="hold"/>
                                        <p:tgtEl>
                                          <p:spTgt spid="20"/>
                                        </p:tgtEl>
                                        <p:attrNameLst>
                                          <p:attrName>ppt_x</p:attrName>
                                        </p:attrNameLst>
                                      </p:cBhvr>
                                      <p:tavLst>
                                        <p:tav tm="0">
                                          <p:val>
                                            <p:strVal val="#ppt_x"/>
                                          </p:val>
                                        </p:tav>
                                        <p:tav tm="100000">
                                          <p:val>
                                            <p:strVal val="#ppt_x"/>
                                          </p:val>
                                        </p:tav>
                                      </p:tavLst>
                                    </p:anim>
                                    <p:anim calcmode="lin" valueType="num">
                                      <p:cBhvr>
                                        <p:cTn id="111" dur="1000" fill="hold"/>
                                        <p:tgtEl>
                                          <p:spTgt spid="20"/>
                                        </p:tgtEl>
                                        <p:attrNameLst>
                                          <p:attrName>ppt_y</p:attrName>
                                        </p:attrNameLst>
                                      </p:cBhvr>
                                      <p:tavLst>
                                        <p:tav tm="0">
                                          <p:val>
                                            <p:strVal val="#ppt_y+.1"/>
                                          </p:val>
                                        </p:tav>
                                        <p:tav tm="100000">
                                          <p:val>
                                            <p:strVal val="#ppt_y"/>
                                          </p:val>
                                        </p:tav>
                                      </p:tavLst>
                                    </p:anim>
                                  </p:childTnLst>
                                </p:cTn>
                              </p:par>
                            </p:childTnLst>
                          </p:cTn>
                        </p:par>
                        <p:par>
                          <p:cTn id="112" fill="hold">
                            <p:stCondLst>
                              <p:cond delay="10500"/>
                            </p:stCondLst>
                            <p:childTnLst>
                              <p:par>
                                <p:cTn id="113" presetID="42" presetClass="entr" presetSubtype="0"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1000"/>
                                        <p:tgtEl>
                                          <p:spTgt spid="29"/>
                                        </p:tgtEl>
                                      </p:cBhvr>
                                    </p:animEffect>
                                    <p:anim calcmode="lin" valueType="num">
                                      <p:cBhvr>
                                        <p:cTn id="116" dur="1000" fill="hold"/>
                                        <p:tgtEl>
                                          <p:spTgt spid="29"/>
                                        </p:tgtEl>
                                        <p:attrNameLst>
                                          <p:attrName>ppt_x</p:attrName>
                                        </p:attrNameLst>
                                      </p:cBhvr>
                                      <p:tavLst>
                                        <p:tav tm="0">
                                          <p:val>
                                            <p:strVal val="#ppt_x"/>
                                          </p:val>
                                        </p:tav>
                                        <p:tav tm="100000">
                                          <p:val>
                                            <p:strVal val="#ppt_x"/>
                                          </p:val>
                                        </p:tav>
                                      </p:tavLst>
                                    </p:anim>
                                    <p:anim calcmode="lin" valueType="num">
                                      <p:cBhvr>
                                        <p:cTn id="117" dur="1000" fill="hold"/>
                                        <p:tgtEl>
                                          <p:spTgt spid="29"/>
                                        </p:tgtEl>
                                        <p:attrNameLst>
                                          <p:attrName>ppt_y</p:attrName>
                                        </p:attrNameLst>
                                      </p:cBhvr>
                                      <p:tavLst>
                                        <p:tav tm="0">
                                          <p:val>
                                            <p:strVal val="#ppt_y+.1"/>
                                          </p:val>
                                        </p:tav>
                                        <p:tav tm="100000">
                                          <p:val>
                                            <p:strVal val="#ppt_y"/>
                                          </p:val>
                                        </p:tav>
                                      </p:tavLst>
                                    </p:anim>
                                  </p:childTnLst>
                                </p:cTn>
                              </p:par>
                            </p:childTnLst>
                          </p:cTn>
                        </p:par>
                        <p:par>
                          <p:cTn id="118" fill="hold">
                            <p:stCondLst>
                              <p:cond delay="11500"/>
                            </p:stCondLst>
                            <p:childTnLst>
                              <p:par>
                                <p:cTn id="119" presetID="42" presetClass="entr" presetSubtype="0" fill="hold" grpId="0" nodeType="after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fade">
                                      <p:cBhvr>
                                        <p:cTn id="121" dur="1000"/>
                                        <p:tgtEl>
                                          <p:spTgt spid="28"/>
                                        </p:tgtEl>
                                      </p:cBhvr>
                                    </p:animEffect>
                                    <p:anim calcmode="lin" valueType="num">
                                      <p:cBhvr>
                                        <p:cTn id="122" dur="1000" fill="hold"/>
                                        <p:tgtEl>
                                          <p:spTgt spid="28"/>
                                        </p:tgtEl>
                                        <p:attrNameLst>
                                          <p:attrName>ppt_x</p:attrName>
                                        </p:attrNameLst>
                                      </p:cBhvr>
                                      <p:tavLst>
                                        <p:tav tm="0">
                                          <p:val>
                                            <p:strVal val="#ppt_x"/>
                                          </p:val>
                                        </p:tav>
                                        <p:tav tm="100000">
                                          <p:val>
                                            <p:strVal val="#ppt_x"/>
                                          </p:val>
                                        </p:tav>
                                      </p:tavLst>
                                    </p:anim>
                                    <p:anim calcmode="lin" valueType="num">
                                      <p:cBhvr>
                                        <p:cTn id="123" dur="1000" fill="hold"/>
                                        <p:tgtEl>
                                          <p:spTgt spid="28"/>
                                        </p:tgtEl>
                                        <p:attrNameLst>
                                          <p:attrName>ppt_y</p:attrName>
                                        </p:attrNameLst>
                                      </p:cBhvr>
                                      <p:tavLst>
                                        <p:tav tm="0">
                                          <p:val>
                                            <p:strVal val="#ppt_y+.1"/>
                                          </p:val>
                                        </p:tav>
                                        <p:tav tm="100000">
                                          <p:val>
                                            <p:strVal val="#ppt_y"/>
                                          </p:val>
                                        </p:tav>
                                      </p:tavLst>
                                    </p:anim>
                                  </p:childTnLst>
                                </p:cTn>
                              </p:par>
                            </p:childTnLst>
                          </p:cTn>
                        </p:par>
                        <p:par>
                          <p:cTn id="124" fill="hold">
                            <p:stCondLst>
                              <p:cond delay="12500"/>
                            </p:stCondLst>
                            <p:childTnLst>
                              <p:par>
                                <p:cTn id="125" presetID="42" presetClass="entr" presetSubtype="0" fill="hold" grpId="0" nodeType="after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fade">
                                      <p:cBhvr>
                                        <p:cTn id="127" dur="1000"/>
                                        <p:tgtEl>
                                          <p:spTgt spid="23"/>
                                        </p:tgtEl>
                                      </p:cBhvr>
                                    </p:animEffect>
                                    <p:anim calcmode="lin" valueType="num">
                                      <p:cBhvr>
                                        <p:cTn id="128" dur="1000" fill="hold"/>
                                        <p:tgtEl>
                                          <p:spTgt spid="23"/>
                                        </p:tgtEl>
                                        <p:attrNameLst>
                                          <p:attrName>ppt_x</p:attrName>
                                        </p:attrNameLst>
                                      </p:cBhvr>
                                      <p:tavLst>
                                        <p:tav tm="0">
                                          <p:val>
                                            <p:strVal val="#ppt_x"/>
                                          </p:val>
                                        </p:tav>
                                        <p:tav tm="100000">
                                          <p:val>
                                            <p:strVal val="#ppt_x"/>
                                          </p:val>
                                        </p:tav>
                                      </p:tavLst>
                                    </p:anim>
                                    <p:anim calcmode="lin" valueType="num">
                                      <p:cBhvr>
                                        <p:cTn id="129" dur="1000" fill="hold"/>
                                        <p:tgtEl>
                                          <p:spTgt spid="23"/>
                                        </p:tgtEl>
                                        <p:attrNameLst>
                                          <p:attrName>ppt_y</p:attrName>
                                        </p:attrNameLst>
                                      </p:cBhvr>
                                      <p:tavLst>
                                        <p:tav tm="0">
                                          <p:val>
                                            <p:strVal val="#ppt_y+.1"/>
                                          </p:val>
                                        </p:tav>
                                        <p:tav tm="100000">
                                          <p:val>
                                            <p:strVal val="#ppt_y"/>
                                          </p:val>
                                        </p:tav>
                                      </p:tavLst>
                                    </p:anim>
                                  </p:childTnLst>
                                </p:cTn>
                              </p:par>
                            </p:childTnLst>
                          </p:cTn>
                        </p:par>
                        <p:par>
                          <p:cTn id="130" fill="hold">
                            <p:stCondLst>
                              <p:cond delay="13500"/>
                            </p:stCondLst>
                            <p:childTnLst>
                              <p:par>
                                <p:cTn id="131" presetID="42" presetClass="entr" presetSubtype="0" fill="hold" grpId="0" nodeType="afterEffect">
                                  <p:stCondLst>
                                    <p:cond delay="0"/>
                                  </p:stCondLst>
                                  <p:childTnLst>
                                    <p:set>
                                      <p:cBhvr>
                                        <p:cTn id="132" dur="1" fill="hold">
                                          <p:stCondLst>
                                            <p:cond delay="0"/>
                                          </p:stCondLst>
                                        </p:cTn>
                                        <p:tgtEl>
                                          <p:spTgt spid="22"/>
                                        </p:tgtEl>
                                        <p:attrNameLst>
                                          <p:attrName>style.visibility</p:attrName>
                                        </p:attrNameLst>
                                      </p:cBhvr>
                                      <p:to>
                                        <p:strVal val="visible"/>
                                      </p:to>
                                    </p:set>
                                    <p:animEffect transition="in" filter="fade">
                                      <p:cBhvr>
                                        <p:cTn id="133" dur="1000"/>
                                        <p:tgtEl>
                                          <p:spTgt spid="22"/>
                                        </p:tgtEl>
                                      </p:cBhvr>
                                    </p:animEffect>
                                    <p:anim calcmode="lin" valueType="num">
                                      <p:cBhvr>
                                        <p:cTn id="134" dur="1000" fill="hold"/>
                                        <p:tgtEl>
                                          <p:spTgt spid="22"/>
                                        </p:tgtEl>
                                        <p:attrNameLst>
                                          <p:attrName>ppt_x</p:attrName>
                                        </p:attrNameLst>
                                      </p:cBhvr>
                                      <p:tavLst>
                                        <p:tav tm="0">
                                          <p:val>
                                            <p:strVal val="#ppt_x"/>
                                          </p:val>
                                        </p:tav>
                                        <p:tav tm="100000">
                                          <p:val>
                                            <p:strVal val="#ppt_x"/>
                                          </p:val>
                                        </p:tav>
                                      </p:tavLst>
                                    </p:anim>
                                    <p:anim calcmode="lin" valueType="num">
                                      <p:cBhvr>
                                        <p:cTn id="13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20" grpId="0"/>
      <p:bldP spid="21" grpId="0"/>
      <p:bldP spid="22" grpId="0"/>
      <p:bldP spid="23" grpId="0"/>
      <p:bldP spid="26" grpId="0"/>
      <p:bldP spid="27" grpId="0"/>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研究课题与演示</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nvGrpSpPr>
          <p:cNvPr id="10" name="ïsḻïďé"/>
          <p:cNvGrpSpPr/>
          <p:nvPr/>
        </p:nvGrpSpPr>
        <p:grpSpPr>
          <a:xfrm>
            <a:off x="667588" y="2024270"/>
            <a:ext cx="3000653" cy="3622599"/>
            <a:chOff x="660400" y="1820900"/>
            <a:chExt cx="3000653" cy="3622599"/>
          </a:xfrm>
        </p:grpSpPr>
        <p:sp>
          <p:nvSpPr>
            <p:cNvPr id="16" name="iṡ1íḋe"/>
            <p:cNvSpPr/>
            <p:nvPr/>
          </p:nvSpPr>
          <p:spPr bwMode="auto">
            <a:xfrm>
              <a:off x="660400" y="2048230"/>
              <a:ext cx="3000653" cy="3395269"/>
            </a:xfrm>
            <a:prstGeom prst="roundRect">
              <a:avLst>
                <a:gd name="adj" fmla="val 3966"/>
              </a:avLst>
            </a:prstGeom>
            <a:noFill/>
            <a:ln>
              <a:solidFill>
                <a:srgbClr val="4F869A"/>
              </a:solid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endParaRPr lang="en-US" altLang="zh-CN" sz="1200" dirty="0">
                <a:latin typeface="义启粗黑体" panose="02000800000000000000" pitchFamily="2" charset="-128"/>
                <a:ea typeface="义启粗黑体" panose="02000800000000000000" pitchFamily="2" charset="-128"/>
              </a:endParaRPr>
            </a:p>
            <a:p>
              <a:pPr algn="ctr">
                <a:lnSpc>
                  <a:spcPct val="150000"/>
                </a:lnSpc>
              </a:pP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a:p>
              <a:pPr algn="ctr">
                <a:lnSpc>
                  <a:spcPct val="150000"/>
                </a:lnSpc>
              </a:pP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a:p>
              <a:pPr algn="ctr">
                <a:lnSpc>
                  <a:spcPct val="250000"/>
                </a:lnSpc>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在这里输入你的标题在这里输入你的标题在这里输入你的标题在这里输入你的标题在这里输入你的标题</a:t>
              </a:r>
              <a:endPar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endParaRPr>
            </a:p>
            <a:p>
              <a:pPr algn="ctr">
                <a:lnSpc>
                  <a:spcPct val="150000"/>
                </a:lnSpc>
              </a:pP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17" name="ï$ḻíḓé"/>
            <p:cNvSpPr/>
            <p:nvPr/>
          </p:nvSpPr>
          <p:spPr>
            <a:xfrm>
              <a:off x="1326125" y="1820900"/>
              <a:ext cx="1669203" cy="584775"/>
            </a:xfrm>
            <a:prstGeom prst="roundRect">
              <a:avLst>
                <a:gd name="adj" fmla="val 50000"/>
              </a:avLst>
            </a:prstGeom>
            <a:solidFill>
              <a:srgbClr val="4F869A"/>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sz="2400" b="1" dirty="0">
                  <a:solidFill>
                    <a:schemeClr val="bg1"/>
                  </a:solidFill>
                  <a:latin typeface="义启粗黑体" panose="02000800000000000000" pitchFamily="2" charset="-128"/>
                  <a:ea typeface="义启粗黑体" panose="02000800000000000000" pitchFamily="2" charset="-128"/>
                </a:rPr>
                <a:t>输入标题</a:t>
              </a:r>
              <a:endParaRPr lang="zh-CN" altLang="en-US" sz="2400" b="1" dirty="0">
                <a:solidFill>
                  <a:schemeClr val="bg1"/>
                </a:solidFill>
                <a:latin typeface="义启粗黑体" panose="02000800000000000000" pitchFamily="2" charset="-128"/>
                <a:ea typeface="义启粗黑体" panose="02000800000000000000" pitchFamily="2" charset="-128"/>
              </a:endParaRPr>
            </a:p>
          </p:txBody>
        </p:sp>
      </p:grpSp>
      <p:grpSp>
        <p:nvGrpSpPr>
          <p:cNvPr id="11" name="islíḑê"/>
          <p:cNvGrpSpPr/>
          <p:nvPr/>
        </p:nvGrpSpPr>
        <p:grpSpPr>
          <a:xfrm>
            <a:off x="8480504" y="2024271"/>
            <a:ext cx="3000653" cy="3622598"/>
            <a:chOff x="660400" y="1820901"/>
            <a:chExt cx="3000653" cy="3622598"/>
          </a:xfrm>
        </p:grpSpPr>
        <p:sp>
          <p:nvSpPr>
            <p:cNvPr id="13" name="ïşḻiḑé"/>
            <p:cNvSpPr/>
            <p:nvPr/>
          </p:nvSpPr>
          <p:spPr bwMode="auto">
            <a:xfrm>
              <a:off x="660400" y="2048230"/>
              <a:ext cx="3000653" cy="3395269"/>
            </a:xfrm>
            <a:prstGeom prst="roundRect">
              <a:avLst>
                <a:gd name="adj" fmla="val 3966"/>
              </a:avLst>
            </a:prstGeom>
            <a:noFill/>
            <a:ln>
              <a:solidFill>
                <a:srgbClr val="DE8484"/>
              </a:solid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endParaRPr lang="en-US" altLang="zh-CN" sz="1200" dirty="0">
                <a:latin typeface="义启粗黑体" panose="02000800000000000000" pitchFamily="2" charset="-128"/>
                <a:ea typeface="义启粗黑体" panose="02000800000000000000" pitchFamily="2" charset="-128"/>
              </a:endParaRPr>
            </a:p>
            <a:p>
              <a:pPr algn="ctr">
                <a:lnSpc>
                  <a:spcPct val="250000"/>
                </a:lnSpc>
              </a:pPr>
              <a:endParaRPr lang="en-US" altLang="zh-CN" sz="1400" dirty="0">
                <a:solidFill>
                  <a:schemeClr val="tx1">
                    <a:lumMod val="65000"/>
                    <a:lumOff val="35000"/>
                  </a:schemeClr>
                </a:solidFill>
                <a:latin typeface="义启粗黑体" panose="02000800000000000000" pitchFamily="2" charset="-128"/>
                <a:ea typeface="义启粗黑体" panose="02000800000000000000" pitchFamily="2" charset="-128"/>
              </a:endParaRPr>
            </a:p>
            <a:p>
              <a:pPr algn="ctr">
                <a:lnSpc>
                  <a:spcPct val="250000"/>
                </a:lnSpc>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在这里输入你的标题在这里输入你的标题在这里输入你的标题在这里输入你的标题在这里输入你的标题</a:t>
              </a:r>
              <a:endPar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14" name="íṩľíḓé"/>
            <p:cNvSpPr/>
            <p:nvPr/>
          </p:nvSpPr>
          <p:spPr>
            <a:xfrm>
              <a:off x="1326125" y="1820901"/>
              <a:ext cx="1669203" cy="584774"/>
            </a:xfrm>
            <a:prstGeom prst="roundRect">
              <a:avLst>
                <a:gd name="adj" fmla="val 50000"/>
              </a:avLst>
            </a:prstGeom>
            <a:solidFill>
              <a:srgbClr val="DE8484"/>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b="1" dirty="0">
                  <a:solidFill>
                    <a:schemeClr val="bg1"/>
                  </a:solidFill>
                  <a:latin typeface="义启粗黑体" panose="02000800000000000000" pitchFamily="2" charset="-128"/>
                  <a:ea typeface="义启粗黑体" panose="02000800000000000000" pitchFamily="2" charset="-128"/>
                </a:rPr>
                <a:t>输入标题</a:t>
              </a:r>
              <a:endParaRPr lang="zh-CN" altLang="en-US" b="1" dirty="0">
                <a:solidFill>
                  <a:schemeClr val="bg1"/>
                </a:solidFill>
                <a:latin typeface="义启粗黑体" panose="02000800000000000000" pitchFamily="2" charset="-128"/>
                <a:ea typeface="义启粗黑体" panose="02000800000000000000" pitchFamily="2" charset="-128"/>
              </a:endParaRPr>
            </a:p>
          </p:txBody>
        </p:sp>
      </p:gr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27444" r="11293"/>
          <a:stretch>
            <a:fillRect/>
          </a:stretch>
        </p:blipFill>
        <p:spPr>
          <a:xfrm>
            <a:off x="4033742" y="1518755"/>
            <a:ext cx="4124516" cy="4488641"/>
          </a:xfrm>
          <a:prstGeom prst="roundRect">
            <a:avLst>
              <a:gd name="adj" fmla="val 9322"/>
            </a:avLst>
          </a:prstGeom>
          <a:ln>
            <a:solidFill>
              <a:srgbClr val="DE8484"/>
            </a:solid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研究课题与演示</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9239"/>
          <a:stretch>
            <a:fillRect/>
          </a:stretch>
        </p:blipFill>
        <p:spPr>
          <a:xfrm>
            <a:off x="5890437" y="1629260"/>
            <a:ext cx="5677786" cy="4170815"/>
          </a:xfrm>
          <a:prstGeom prst="rect">
            <a:avLst/>
          </a:prstGeom>
        </p:spPr>
      </p:pic>
      <p:sp>
        <p:nvSpPr>
          <p:cNvPr id="10" name="iŝḷiḋê"/>
          <p:cNvSpPr txBox="1"/>
          <p:nvPr/>
        </p:nvSpPr>
        <p:spPr>
          <a:xfrm>
            <a:off x="504822" y="1554832"/>
            <a:ext cx="4103085" cy="889138"/>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sz="2400" b="1" dirty="0">
                <a:solidFill>
                  <a:srgbClr val="DE8484"/>
                </a:solidFill>
                <a:latin typeface="义启粗黑体" panose="02000800000000000000" pitchFamily="2" charset="-128"/>
                <a:ea typeface="义启粗黑体" panose="02000800000000000000" pitchFamily="2" charset="-128"/>
              </a:rPr>
              <a:t>在这里输入想要的标题</a:t>
            </a:r>
            <a:endParaRPr lang="en-US" sz="2400" b="1" dirty="0">
              <a:solidFill>
                <a:srgbClr val="DE8484"/>
              </a:solidFill>
              <a:latin typeface="义启粗黑体" panose="02000800000000000000" pitchFamily="2" charset="-128"/>
              <a:ea typeface="义启粗黑体" panose="02000800000000000000" pitchFamily="2" charset="-128"/>
            </a:endParaRPr>
          </a:p>
        </p:txBody>
      </p:sp>
      <p:sp>
        <p:nvSpPr>
          <p:cNvPr id="11" name="îs1íḑè"/>
          <p:cNvSpPr txBox="1"/>
          <p:nvPr/>
        </p:nvSpPr>
        <p:spPr>
          <a:xfrm>
            <a:off x="492221" y="2541629"/>
            <a:ext cx="5073993" cy="1478576"/>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00000"/>
              </a:lnSpc>
              <a:buSzPct val="25000"/>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在这里输入你需要的文本内容在这里输入你需要的文本内容在这里输入你需要的文本内容在这里输入你需要的文本内容</a:t>
            </a:r>
            <a:endPar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13" name="iślîḓê"/>
          <p:cNvSpPr/>
          <p:nvPr/>
        </p:nvSpPr>
        <p:spPr>
          <a:xfrm>
            <a:off x="931758" y="3933396"/>
            <a:ext cx="6000670" cy="1478576"/>
          </a:xfrm>
          <a:prstGeom prst="rect">
            <a:avLst/>
          </a:prstGeom>
          <a:solidFill>
            <a:srgbClr val="4F869A"/>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lnSpc>
                <a:spcPct val="200000"/>
              </a:lnSpc>
            </a:pPr>
            <a:r>
              <a:rPr lang="zh-CN" altLang="en-US" sz="1400" dirty="0">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在这里输入你需要的文本内容在这里输入你需要的文本内容在这里输入你需要的文本内容在这里输入你需要的文本内容</a:t>
            </a:r>
            <a:endParaRPr lang="zh-CN" altLang="en-US" sz="1400" dirty="0">
              <a:latin typeface="义启粗黑体" panose="02000800000000000000" pitchFamily="2" charset="-128"/>
              <a:ea typeface="义启粗黑体" panose="020008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箭头: V 形 12"/>
          <p:cNvSpPr/>
          <p:nvPr/>
        </p:nvSpPr>
        <p:spPr>
          <a:xfrm>
            <a:off x="5455572" y="1394270"/>
            <a:ext cx="1776282" cy="5207141"/>
          </a:xfrm>
          <a:prstGeom prst="chevron">
            <a:avLst>
              <a:gd name="adj" fmla="val 70060"/>
            </a:avLst>
          </a:prstGeom>
          <a:solidFill>
            <a:srgbClr val="DE848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研究课题与演示</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 name="矩形 2"/>
          <p:cNvSpPr/>
          <p:nvPr/>
        </p:nvSpPr>
        <p:spPr>
          <a:xfrm>
            <a:off x="206819" y="1967023"/>
            <a:ext cx="5677786" cy="839972"/>
          </a:xfrm>
          <a:prstGeom prst="rect">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9" name="矩形 8"/>
          <p:cNvSpPr/>
          <p:nvPr/>
        </p:nvSpPr>
        <p:spPr>
          <a:xfrm>
            <a:off x="206818" y="3052197"/>
            <a:ext cx="6279041" cy="839972"/>
          </a:xfrm>
          <a:prstGeom prst="rect">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40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10" name="矩形 9"/>
          <p:cNvSpPr/>
          <p:nvPr/>
        </p:nvSpPr>
        <p:spPr>
          <a:xfrm>
            <a:off x="206818" y="4137371"/>
            <a:ext cx="6279041" cy="839972"/>
          </a:xfrm>
          <a:prstGeom prst="rect">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40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11" name="矩形 10"/>
          <p:cNvSpPr/>
          <p:nvPr/>
        </p:nvSpPr>
        <p:spPr>
          <a:xfrm>
            <a:off x="206819" y="5222545"/>
            <a:ext cx="5677786" cy="839972"/>
          </a:xfrm>
          <a:prstGeom prst="rect">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40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4" name="箭头: V 形 3"/>
          <p:cNvSpPr/>
          <p:nvPr/>
        </p:nvSpPr>
        <p:spPr>
          <a:xfrm>
            <a:off x="5205397" y="1610832"/>
            <a:ext cx="1776282" cy="4880345"/>
          </a:xfrm>
          <a:prstGeom prst="chevron">
            <a:avLst>
              <a:gd name="adj" fmla="val 72705"/>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cogwheels_376015"/>
          <p:cNvSpPr>
            <a:spLocks noChangeAspect="1"/>
          </p:cNvSpPr>
          <p:nvPr/>
        </p:nvSpPr>
        <p:spPr bwMode="auto">
          <a:xfrm>
            <a:off x="5162151" y="3315752"/>
            <a:ext cx="405851" cy="405235"/>
          </a:xfrm>
          <a:custGeom>
            <a:avLst/>
            <a:gdLst>
              <a:gd name="T0" fmla="*/ 1662 w 3324"/>
              <a:gd name="T1" fmla="*/ 0 h 3324"/>
              <a:gd name="T2" fmla="*/ 0 w 3324"/>
              <a:gd name="T3" fmla="*/ 1662 h 3324"/>
              <a:gd name="T4" fmla="*/ 1662 w 3324"/>
              <a:gd name="T5" fmla="*/ 3324 h 3324"/>
              <a:gd name="T6" fmla="*/ 3324 w 3324"/>
              <a:gd name="T7" fmla="*/ 1662 h 3324"/>
              <a:gd name="T8" fmla="*/ 1662 w 3324"/>
              <a:gd name="T9" fmla="*/ 0 h 3324"/>
              <a:gd name="T10" fmla="*/ 1662 w 3324"/>
              <a:gd name="T11" fmla="*/ 3016 h 3324"/>
              <a:gd name="T12" fmla="*/ 308 w 3324"/>
              <a:gd name="T13" fmla="*/ 1662 h 3324"/>
              <a:gd name="T14" fmla="*/ 678 w 3324"/>
              <a:gd name="T15" fmla="*/ 735 h 3324"/>
              <a:gd name="T16" fmla="*/ 692 w 3324"/>
              <a:gd name="T17" fmla="*/ 916 h 3324"/>
              <a:gd name="T18" fmla="*/ 842 w 3324"/>
              <a:gd name="T19" fmla="*/ 1263 h 3324"/>
              <a:gd name="T20" fmla="*/ 1190 w 3324"/>
              <a:gd name="T21" fmla="*/ 1413 h 3324"/>
              <a:gd name="T22" fmla="*/ 1386 w 3324"/>
              <a:gd name="T23" fmla="*/ 1506 h 3324"/>
              <a:gd name="T24" fmla="*/ 1539 w 3324"/>
              <a:gd name="T25" fmla="*/ 1683 h 3324"/>
              <a:gd name="T26" fmla="*/ 1446 w 3324"/>
              <a:gd name="T27" fmla="*/ 1853 h 3324"/>
              <a:gd name="T28" fmla="*/ 1446 w 3324"/>
              <a:gd name="T29" fmla="*/ 2073 h 3324"/>
              <a:gd name="T30" fmla="*/ 1768 w 3324"/>
              <a:gd name="T31" fmla="*/ 2235 h 3324"/>
              <a:gd name="T32" fmla="*/ 1791 w 3324"/>
              <a:gd name="T33" fmla="*/ 2478 h 3324"/>
              <a:gd name="T34" fmla="*/ 1539 w 3324"/>
              <a:gd name="T35" fmla="*/ 2513 h 3324"/>
              <a:gd name="T36" fmla="*/ 1539 w 3324"/>
              <a:gd name="T37" fmla="*/ 2594 h 3324"/>
              <a:gd name="T38" fmla="*/ 1662 w 3324"/>
              <a:gd name="T39" fmla="*/ 2652 h 3324"/>
              <a:gd name="T40" fmla="*/ 1895 w 3324"/>
              <a:gd name="T41" fmla="*/ 2606 h 3324"/>
              <a:gd name="T42" fmla="*/ 2185 w 3324"/>
              <a:gd name="T43" fmla="*/ 2501 h 3324"/>
              <a:gd name="T44" fmla="*/ 2613 w 3324"/>
              <a:gd name="T45" fmla="*/ 2085 h 3324"/>
              <a:gd name="T46" fmla="*/ 2683 w 3324"/>
              <a:gd name="T47" fmla="*/ 1818 h 3324"/>
              <a:gd name="T48" fmla="*/ 2520 w 3324"/>
              <a:gd name="T49" fmla="*/ 1818 h 3324"/>
              <a:gd name="T50" fmla="*/ 2254 w 3324"/>
              <a:gd name="T51" fmla="*/ 1683 h 3324"/>
              <a:gd name="T52" fmla="*/ 2030 w 3324"/>
              <a:gd name="T53" fmla="*/ 1529 h 3324"/>
              <a:gd name="T54" fmla="*/ 1722 w 3324"/>
              <a:gd name="T55" fmla="*/ 1483 h 3324"/>
              <a:gd name="T56" fmla="*/ 1305 w 3324"/>
              <a:gd name="T57" fmla="*/ 1355 h 3324"/>
              <a:gd name="T58" fmla="*/ 1097 w 3324"/>
              <a:gd name="T59" fmla="*/ 1101 h 3324"/>
              <a:gd name="T60" fmla="*/ 1190 w 3324"/>
              <a:gd name="T61" fmla="*/ 1101 h 3324"/>
              <a:gd name="T62" fmla="*/ 1446 w 3324"/>
              <a:gd name="T63" fmla="*/ 1135 h 3324"/>
              <a:gd name="T64" fmla="*/ 1446 w 3324"/>
              <a:gd name="T65" fmla="*/ 1228 h 3324"/>
              <a:gd name="T66" fmla="*/ 1662 w 3324"/>
              <a:gd name="T67" fmla="*/ 1228 h 3324"/>
              <a:gd name="T68" fmla="*/ 1687 w 3324"/>
              <a:gd name="T69" fmla="*/ 1101 h 3324"/>
              <a:gd name="T70" fmla="*/ 1687 w 3324"/>
              <a:gd name="T71" fmla="*/ 881 h 3324"/>
              <a:gd name="T72" fmla="*/ 1722 w 3324"/>
              <a:gd name="T73" fmla="*/ 834 h 3324"/>
              <a:gd name="T74" fmla="*/ 1953 w 3324"/>
              <a:gd name="T75" fmla="*/ 719 h 3324"/>
              <a:gd name="T76" fmla="*/ 2023 w 3324"/>
              <a:gd name="T77" fmla="*/ 591 h 3324"/>
              <a:gd name="T78" fmla="*/ 2023 w 3324"/>
              <a:gd name="T79" fmla="*/ 510 h 3324"/>
              <a:gd name="T80" fmla="*/ 1826 w 3324"/>
              <a:gd name="T81" fmla="*/ 429 h 3324"/>
              <a:gd name="T82" fmla="*/ 1723 w 3324"/>
              <a:gd name="T83" fmla="*/ 311 h 3324"/>
              <a:gd name="T84" fmla="*/ 3016 w 3324"/>
              <a:gd name="T85" fmla="*/ 1662 h 3324"/>
              <a:gd name="T86" fmla="*/ 1662 w 3324"/>
              <a:gd name="T87" fmla="*/ 3016 h 3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4" h="3324">
                <a:moveTo>
                  <a:pt x="1662" y="0"/>
                </a:moveTo>
                <a:cubicBezTo>
                  <a:pt x="746" y="0"/>
                  <a:pt x="0" y="746"/>
                  <a:pt x="0" y="1662"/>
                </a:cubicBezTo>
                <a:cubicBezTo>
                  <a:pt x="0" y="2579"/>
                  <a:pt x="746" y="3324"/>
                  <a:pt x="1662" y="3324"/>
                </a:cubicBezTo>
                <a:cubicBezTo>
                  <a:pt x="2579" y="3324"/>
                  <a:pt x="3324" y="2579"/>
                  <a:pt x="3324" y="1662"/>
                </a:cubicBezTo>
                <a:cubicBezTo>
                  <a:pt x="3324" y="746"/>
                  <a:pt x="2579" y="0"/>
                  <a:pt x="1662" y="0"/>
                </a:cubicBezTo>
                <a:close/>
                <a:moveTo>
                  <a:pt x="1662" y="3016"/>
                </a:moveTo>
                <a:cubicBezTo>
                  <a:pt x="916" y="3016"/>
                  <a:pt x="308" y="2408"/>
                  <a:pt x="308" y="1662"/>
                </a:cubicBezTo>
                <a:cubicBezTo>
                  <a:pt x="308" y="1303"/>
                  <a:pt x="449" y="978"/>
                  <a:pt x="678" y="735"/>
                </a:cubicBezTo>
                <a:cubicBezTo>
                  <a:pt x="667" y="793"/>
                  <a:pt x="667" y="855"/>
                  <a:pt x="692" y="916"/>
                </a:cubicBezTo>
                <a:cubicBezTo>
                  <a:pt x="784" y="1147"/>
                  <a:pt x="750" y="1031"/>
                  <a:pt x="842" y="1263"/>
                </a:cubicBezTo>
                <a:cubicBezTo>
                  <a:pt x="934" y="1494"/>
                  <a:pt x="1085" y="1390"/>
                  <a:pt x="1190" y="1413"/>
                </a:cubicBezTo>
                <a:cubicBezTo>
                  <a:pt x="1296" y="1436"/>
                  <a:pt x="1352" y="1494"/>
                  <a:pt x="1386" y="1506"/>
                </a:cubicBezTo>
                <a:cubicBezTo>
                  <a:pt x="1421" y="1518"/>
                  <a:pt x="1525" y="1564"/>
                  <a:pt x="1539" y="1683"/>
                </a:cubicBezTo>
                <a:cubicBezTo>
                  <a:pt x="1553" y="1803"/>
                  <a:pt x="1513" y="1795"/>
                  <a:pt x="1446" y="1853"/>
                </a:cubicBezTo>
                <a:cubicBezTo>
                  <a:pt x="1378" y="1911"/>
                  <a:pt x="1456" y="1981"/>
                  <a:pt x="1446" y="2073"/>
                </a:cubicBezTo>
                <a:cubicBezTo>
                  <a:pt x="1436" y="2166"/>
                  <a:pt x="1583" y="2108"/>
                  <a:pt x="1768" y="2235"/>
                </a:cubicBezTo>
                <a:cubicBezTo>
                  <a:pt x="1953" y="2362"/>
                  <a:pt x="1826" y="2409"/>
                  <a:pt x="1791" y="2478"/>
                </a:cubicBezTo>
                <a:cubicBezTo>
                  <a:pt x="1757" y="2548"/>
                  <a:pt x="1676" y="2513"/>
                  <a:pt x="1539" y="2513"/>
                </a:cubicBezTo>
                <a:cubicBezTo>
                  <a:pt x="1403" y="2513"/>
                  <a:pt x="1539" y="2594"/>
                  <a:pt x="1539" y="2594"/>
                </a:cubicBezTo>
                <a:cubicBezTo>
                  <a:pt x="1539" y="2594"/>
                  <a:pt x="1595" y="2663"/>
                  <a:pt x="1662" y="2652"/>
                </a:cubicBezTo>
                <a:cubicBezTo>
                  <a:pt x="1730" y="2640"/>
                  <a:pt x="1826" y="2629"/>
                  <a:pt x="1895" y="2606"/>
                </a:cubicBezTo>
                <a:cubicBezTo>
                  <a:pt x="1964" y="2582"/>
                  <a:pt x="2057" y="2525"/>
                  <a:pt x="2185" y="2501"/>
                </a:cubicBezTo>
                <a:cubicBezTo>
                  <a:pt x="2312" y="2478"/>
                  <a:pt x="2463" y="2177"/>
                  <a:pt x="2613" y="2085"/>
                </a:cubicBezTo>
                <a:cubicBezTo>
                  <a:pt x="2764" y="1992"/>
                  <a:pt x="2683" y="1911"/>
                  <a:pt x="2683" y="1818"/>
                </a:cubicBezTo>
                <a:cubicBezTo>
                  <a:pt x="2683" y="1726"/>
                  <a:pt x="2602" y="1818"/>
                  <a:pt x="2520" y="1818"/>
                </a:cubicBezTo>
                <a:cubicBezTo>
                  <a:pt x="2439" y="1818"/>
                  <a:pt x="2393" y="1807"/>
                  <a:pt x="2254" y="1683"/>
                </a:cubicBezTo>
                <a:cubicBezTo>
                  <a:pt x="2115" y="1559"/>
                  <a:pt x="2150" y="1598"/>
                  <a:pt x="2030" y="1529"/>
                </a:cubicBezTo>
                <a:cubicBezTo>
                  <a:pt x="1911" y="1459"/>
                  <a:pt x="1780" y="1483"/>
                  <a:pt x="1722" y="1483"/>
                </a:cubicBezTo>
                <a:cubicBezTo>
                  <a:pt x="1664" y="1483"/>
                  <a:pt x="1456" y="1459"/>
                  <a:pt x="1305" y="1355"/>
                </a:cubicBezTo>
                <a:cubicBezTo>
                  <a:pt x="1155" y="1251"/>
                  <a:pt x="1050" y="1170"/>
                  <a:pt x="1097" y="1101"/>
                </a:cubicBezTo>
                <a:cubicBezTo>
                  <a:pt x="1143" y="1031"/>
                  <a:pt x="1097" y="1101"/>
                  <a:pt x="1190" y="1101"/>
                </a:cubicBezTo>
                <a:cubicBezTo>
                  <a:pt x="1284" y="1101"/>
                  <a:pt x="1405" y="1085"/>
                  <a:pt x="1446" y="1135"/>
                </a:cubicBezTo>
                <a:cubicBezTo>
                  <a:pt x="1460" y="1153"/>
                  <a:pt x="1429" y="1212"/>
                  <a:pt x="1446" y="1228"/>
                </a:cubicBezTo>
                <a:cubicBezTo>
                  <a:pt x="1484" y="1266"/>
                  <a:pt x="1621" y="1263"/>
                  <a:pt x="1662" y="1228"/>
                </a:cubicBezTo>
                <a:cubicBezTo>
                  <a:pt x="1687" y="1207"/>
                  <a:pt x="1675" y="1147"/>
                  <a:pt x="1687" y="1101"/>
                </a:cubicBezTo>
                <a:cubicBezTo>
                  <a:pt x="1699" y="1054"/>
                  <a:pt x="1675" y="985"/>
                  <a:pt x="1687" y="881"/>
                </a:cubicBezTo>
                <a:cubicBezTo>
                  <a:pt x="1699" y="776"/>
                  <a:pt x="1687" y="881"/>
                  <a:pt x="1722" y="834"/>
                </a:cubicBezTo>
                <a:cubicBezTo>
                  <a:pt x="1757" y="788"/>
                  <a:pt x="1861" y="776"/>
                  <a:pt x="1953" y="719"/>
                </a:cubicBezTo>
                <a:cubicBezTo>
                  <a:pt x="2046" y="661"/>
                  <a:pt x="2034" y="672"/>
                  <a:pt x="2023" y="591"/>
                </a:cubicBezTo>
                <a:cubicBezTo>
                  <a:pt x="2011" y="510"/>
                  <a:pt x="2023" y="510"/>
                  <a:pt x="2023" y="510"/>
                </a:cubicBezTo>
                <a:cubicBezTo>
                  <a:pt x="2023" y="510"/>
                  <a:pt x="1872" y="441"/>
                  <a:pt x="1826" y="429"/>
                </a:cubicBezTo>
                <a:cubicBezTo>
                  <a:pt x="1782" y="418"/>
                  <a:pt x="1728" y="320"/>
                  <a:pt x="1723" y="311"/>
                </a:cubicBezTo>
                <a:cubicBezTo>
                  <a:pt x="2441" y="343"/>
                  <a:pt x="3016" y="936"/>
                  <a:pt x="3016" y="1662"/>
                </a:cubicBezTo>
                <a:cubicBezTo>
                  <a:pt x="3016" y="2409"/>
                  <a:pt x="2409" y="3016"/>
                  <a:pt x="1662" y="3016"/>
                </a:cubicBezTo>
                <a:close/>
              </a:path>
            </a:pathLst>
          </a:custGeom>
          <a:solidFill>
            <a:srgbClr val="DE8484"/>
          </a:solidFill>
          <a:ln>
            <a:noFill/>
          </a:ln>
        </p:spPr>
        <p:txBody>
          <a:bodyPr/>
          <a:lstStyle/>
          <a:p>
            <a:endParaRPr lang="zh-CN" altLang="en-US"/>
          </a:p>
        </p:txBody>
      </p:sp>
      <p:sp>
        <p:nvSpPr>
          <p:cNvPr id="17" name="target_150452"/>
          <p:cNvSpPr>
            <a:spLocks noChangeAspect="1"/>
          </p:cNvSpPr>
          <p:nvPr/>
        </p:nvSpPr>
        <p:spPr bwMode="auto">
          <a:xfrm>
            <a:off x="5162151" y="5439899"/>
            <a:ext cx="405850" cy="405264"/>
          </a:xfrm>
          <a:custGeom>
            <a:avLst/>
            <a:gdLst>
              <a:gd name="connsiteX0" fmla="*/ 284011 w 607883"/>
              <a:gd name="connsiteY0" fmla="*/ 173732 h 607004"/>
              <a:gd name="connsiteX1" fmla="*/ 323619 w 607883"/>
              <a:gd name="connsiteY1" fmla="*/ 179065 h 607004"/>
              <a:gd name="connsiteX2" fmla="*/ 231607 w 607883"/>
              <a:gd name="connsiteY2" fmla="*/ 270946 h 607004"/>
              <a:gd name="connsiteX3" fmla="*/ 231607 w 607883"/>
              <a:gd name="connsiteY3" fmla="*/ 375716 h 607004"/>
              <a:gd name="connsiteX4" fmla="*/ 284011 w 607883"/>
              <a:gd name="connsiteY4" fmla="*/ 397381 h 607004"/>
              <a:gd name="connsiteX5" fmla="*/ 336525 w 607883"/>
              <a:gd name="connsiteY5" fmla="*/ 375716 h 607004"/>
              <a:gd name="connsiteX6" fmla="*/ 428536 w 607883"/>
              <a:gd name="connsiteY6" fmla="*/ 283834 h 607004"/>
              <a:gd name="connsiteX7" fmla="*/ 433765 w 607883"/>
              <a:gd name="connsiteY7" fmla="*/ 323275 h 607004"/>
              <a:gd name="connsiteX8" fmla="*/ 284011 w 607883"/>
              <a:gd name="connsiteY8" fmla="*/ 472930 h 607004"/>
              <a:gd name="connsiteX9" fmla="*/ 134145 w 607883"/>
              <a:gd name="connsiteY9" fmla="*/ 323275 h 607004"/>
              <a:gd name="connsiteX10" fmla="*/ 284011 w 607883"/>
              <a:gd name="connsiteY10" fmla="*/ 173732 h 607004"/>
              <a:gd name="connsiteX11" fmla="*/ 284035 w 607883"/>
              <a:gd name="connsiteY11" fmla="*/ 39658 h 607004"/>
              <a:gd name="connsiteX12" fmla="*/ 402633 w 607883"/>
              <a:gd name="connsiteY12" fmla="*/ 65431 h 607004"/>
              <a:gd name="connsiteX13" fmla="*/ 408307 w 607883"/>
              <a:gd name="connsiteY13" fmla="*/ 94426 h 607004"/>
              <a:gd name="connsiteX14" fmla="*/ 369924 w 607883"/>
              <a:gd name="connsiteY14" fmla="*/ 132864 h 607004"/>
              <a:gd name="connsiteX15" fmla="*/ 284035 w 607883"/>
              <a:gd name="connsiteY15" fmla="*/ 114423 h 607004"/>
              <a:gd name="connsiteX16" fmla="*/ 74875 w 607883"/>
              <a:gd name="connsiteY16" fmla="*/ 323275 h 607004"/>
              <a:gd name="connsiteX17" fmla="*/ 284035 w 607883"/>
              <a:gd name="connsiteY17" fmla="*/ 532128 h 607004"/>
              <a:gd name="connsiteX18" fmla="*/ 493195 w 607883"/>
              <a:gd name="connsiteY18" fmla="*/ 323275 h 607004"/>
              <a:gd name="connsiteX19" fmla="*/ 474726 w 607883"/>
              <a:gd name="connsiteY19" fmla="*/ 237624 h 607004"/>
              <a:gd name="connsiteX20" fmla="*/ 513221 w 607883"/>
              <a:gd name="connsiteY20" fmla="*/ 199186 h 607004"/>
              <a:gd name="connsiteX21" fmla="*/ 542258 w 607883"/>
              <a:gd name="connsiteY21" fmla="*/ 204852 h 607004"/>
              <a:gd name="connsiteX22" fmla="*/ 484962 w 607883"/>
              <a:gd name="connsiteY22" fmla="*/ 523907 h 607004"/>
              <a:gd name="connsiteX23" fmla="*/ 284035 w 607883"/>
              <a:gd name="connsiteY23" fmla="*/ 607004 h 607004"/>
              <a:gd name="connsiteX24" fmla="*/ 0 w 607883"/>
              <a:gd name="connsiteY24" fmla="*/ 323275 h 607004"/>
              <a:gd name="connsiteX25" fmla="*/ 284035 w 607883"/>
              <a:gd name="connsiteY25" fmla="*/ 39658 h 607004"/>
              <a:gd name="connsiteX26" fmla="*/ 506905 w 607883"/>
              <a:gd name="connsiteY26" fmla="*/ 0 h 607004"/>
              <a:gd name="connsiteX27" fmla="*/ 509798 w 607883"/>
              <a:gd name="connsiteY27" fmla="*/ 444 h 607004"/>
              <a:gd name="connsiteX28" fmla="*/ 516919 w 607883"/>
              <a:gd name="connsiteY28" fmla="*/ 8222 h 607004"/>
              <a:gd name="connsiteX29" fmla="*/ 531160 w 607883"/>
              <a:gd name="connsiteY29" fmla="*/ 76661 h 607004"/>
              <a:gd name="connsiteX30" fmla="*/ 599696 w 607883"/>
              <a:gd name="connsiteY30" fmla="*/ 90771 h 607004"/>
              <a:gd name="connsiteX31" fmla="*/ 607484 w 607883"/>
              <a:gd name="connsiteY31" fmla="*/ 97881 h 607004"/>
              <a:gd name="connsiteX32" fmla="*/ 604925 w 607883"/>
              <a:gd name="connsiteY32" fmla="*/ 108103 h 607004"/>
              <a:gd name="connsiteX33" fmla="*/ 555192 w 607883"/>
              <a:gd name="connsiteY33" fmla="*/ 157766 h 607004"/>
              <a:gd name="connsiteX34" fmla="*/ 547849 w 607883"/>
              <a:gd name="connsiteY34" fmla="*/ 160766 h 607004"/>
              <a:gd name="connsiteX35" fmla="*/ 545846 w 607883"/>
              <a:gd name="connsiteY35" fmla="*/ 160543 h 607004"/>
              <a:gd name="connsiteX36" fmla="*/ 498784 w 607883"/>
              <a:gd name="connsiteY36" fmla="*/ 150877 h 607004"/>
              <a:gd name="connsiteX37" fmla="*/ 305081 w 607883"/>
              <a:gd name="connsiteY37" fmla="*/ 344307 h 607004"/>
              <a:gd name="connsiteX38" fmla="*/ 263136 w 607883"/>
              <a:gd name="connsiteY38" fmla="*/ 344307 h 607004"/>
              <a:gd name="connsiteX39" fmla="*/ 263136 w 607883"/>
              <a:gd name="connsiteY39" fmla="*/ 302422 h 607004"/>
              <a:gd name="connsiteX40" fmla="*/ 456839 w 607883"/>
              <a:gd name="connsiteY40" fmla="*/ 108992 h 607004"/>
              <a:gd name="connsiteX41" fmla="*/ 447048 w 607883"/>
              <a:gd name="connsiteY41" fmla="*/ 61995 h 607004"/>
              <a:gd name="connsiteX42" fmla="*/ 449941 w 607883"/>
              <a:gd name="connsiteY42" fmla="*/ 52663 h 607004"/>
              <a:gd name="connsiteX43" fmla="*/ 499674 w 607883"/>
              <a:gd name="connsiteY43" fmla="*/ 3000 h 607004"/>
              <a:gd name="connsiteX44" fmla="*/ 506905 w 607883"/>
              <a:gd name="connsiteY44"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883" h="607004">
                <a:moveTo>
                  <a:pt x="284011" y="173732"/>
                </a:moveTo>
                <a:cubicBezTo>
                  <a:pt x="297696" y="173732"/>
                  <a:pt x="311047" y="175510"/>
                  <a:pt x="323619" y="179065"/>
                </a:cubicBezTo>
                <a:lnTo>
                  <a:pt x="231607" y="270946"/>
                </a:lnTo>
                <a:cubicBezTo>
                  <a:pt x="202680" y="299833"/>
                  <a:pt x="202680" y="346829"/>
                  <a:pt x="231607" y="375716"/>
                </a:cubicBezTo>
                <a:cubicBezTo>
                  <a:pt x="245626" y="389715"/>
                  <a:pt x="264207" y="397381"/>
                  <a:pt x="284011" y="397381"/>
                </a:cubicBezTo>
                <a:cubicBezTo>
                  <a:pt x="303815" y="397381"/>
                  <a:pt x="322506" y="389715"/>
                  <a:pt x="336525" y="375716"/>
                </a:cubicBezTo>
                <a:lnTo>
                  <a:pt x="428536" y="283834"/>
                </a:lnTo>
                <a:cubicBezTo>
                  <a:pt x="431985" y="296389"/>
                  <a:pt x="433765" y="309610"/>
                  <a:pt x="433765" y="323275"/>
                </a:cubicBezTo>
                <a:cubicBezTo>
                  <a:pt x="433765" y="405824"/>
                  <a:pt x="366565" y="472930"/>
                  <a:pt x="284011" y="472930"/>
                </a:cubicBezTo>
                <a:cubicBezTo>
                  <a:pt x="201345" y="472930"/>
                  <a:pt x="134145" y="405824"/>
                  <a:pt x="134145" y="323275"/>
                </a:cubicBezTo>
                <a:cubicBezTo>
                  <a:pt x="134145" y="240838"/>
                  <a:pt x="201345" y="173732"/>
                  <a:pt x="284011" y="173732"/>
                </a:cubicBezTo>
                <a:close/>
                <a:moveTo>
                  <a:pt x="284035" y="39658"/>
                </a:moveTo>
                <a:cubicBezTo>
                  <a:pt x="325644" y="39658"/>
                  <a:pt x="365919" y="48545"/>
                  <a:pt x="402633" y="65431"/>
                </a:cubicBezTo>
                <a:cubicBezTo>
                  <a:pt x="403078" y="69431"/>
                  <a:pt x="402967" y="68653"/>
                  <a:pt x="408307" y="94426"/>
                </a:cubicBezTo>
                <a:lnTo>
                  <a:pt x="369924" y="132864"/>
                </a:lnTo>
                <a:cubicBezTo>
                  <a:pt x="343668" y="121088"/>
                  <a:pt x="314630" y="114423"/>
                  <a:pt x="284035" y="114423"/>
                </a:cubicBezTo>
                <a:cubicBezTo>
                  <a:pt x="168663" y="114423"/>
                  <a:pt x="74875" y="208184"/>
                  <a:pt x="74875" y="323275"/>
                </a:cubicBezTo>
                <a:cubicBezTo>
                  <a:pt x="74875" y="438478"/>
                  <a:pt x="168663" y="532128"/>
                  <a:pt x="284035" y="532128"/>
                </a:cubicBezTo>
                <a:cubicBezTo>
                  <a:pt x="399295" y="532128"/>
                  <a:pt x="493195" y="438478"/>
                  <a:pt x="493195" y="323275"/>
                </a:cubicBezTo>
                <a:cubicBezTo>
                  <a:pt x="493195" y="292836"/>
                  <a:pt x="486631" y="263841"/>
                  <a:pt x="474726" y="237624"/>
                </a:cubicBezTo>
                <a:lnTo>
                  <a:pt x="513221" y="199186"/>
                </a:lnTo>
                <a:cubicBezTo>
                  <a:pt x="538921" y="204518"/>
                  <a:pt x="538587" y="204518"/>
                  <a:pt x="542258" y="204852"/>
                </a:cubicBezTo>
                <a:cubicBezTo>
                  <a:pt x="590209" y="309611"/>
                  <a:pt x="571185" y="437811"/>
                  <a:pt x="484962" y="523907"/>
                </a:cubicBezTo>
                <a:cubicBezTo>
                  <a:pt x="431337" y="577454"/>
                  <a:pt x="359911" y="607004"/>
                  <a:pt x="284035" y="607004"/>
                </a:cubicBezTo>
                <a:cubicBezTo>
                  <a:pt x="127053" y="607004"/>
                  <a:pt x="0" y="480026"/>
                  <a:pt x="0" y="323275"/>
                </a:cubicBezTo>
                <a:cubicBezTo>
                  <a:pt x="0" y="166525"/>
                  <a:pt x="127053" y="39658"/>
                  <a:pt x="284035" y="39658"/>
                </a:cubicBezTo>
                <a:close/>
                <a:moveTo>
                  <a:pt x="506905" y="0"/>
                </a:moveTo>
                <a:cubicBezTo>
                  <a:pt x="507907" y="0"/>
                  <a:pt x="508908" y="111"/>
                  <a:pt x="509798" y="444"/>
                </a:cubicBezTo>
                <a:cubicBezTo>
                  <a:pt x="513470" y="1555"/>
                  <a:pt x="516251" y="4444"/>
                  <a:pt x="516919" y="8222"/>
                </a:cubicBezTo>
                <a:lnTo>
                  <a:pt x="531160" y="76661"/>
                </a:lnTo>
                <a:lnTo>
                  <a:pt x="599696" y="90771"/>
                </a:lnTo>
                <a:cubicBezTo>
                  <a:pt x="603367" y="91549"/>
                  <a:pt x="606371" y="94326"/>
                  <a:pt x="607484" y="97881"/>
                </a:cubicBezTo>
                <a:cubicBezTo>
                  <a:pt x="608485" y="101548"/>
                  <a:pt x="607595" y="105436"/>
                  <a:pt x="604925" y="108103"/>
                </a:cubicBezTo>
                <a:lnTo>
                  <a:pt x="555192" y="157766"/>
                </a:lnTo>
                <a:cubicBezTo>
                  <a:pt x="553189" y="159655"/>
                  <a:pt x="550630" y="160766"/>
                  <a:pt x="547849" y="160766"/>
                </a:cubicBezTo>
                <a:cubicBezTo>
                  <a:pt x="547181" y="160766"/>
                  <a:pt x="546514" y="160655"/>
                  <a:pt x="545846" y="160543"/>
                </a:cubicBezTo>
                <a:lnTo>
                  <a:pt x="498784" y="150877"/>
                </a:lnTo>
                <a:lnTo>
                  <a:pt x="305081" y="344307"/>
                </a:lnTo>
                <a:cubicBezTo>
                  <a:pt x="293510" y="355862"/>
                  <a:pt x="274707" y="355862"/>
                  <a:pt x="263136" y="344307"/>
                </a:cubicBezTo>
                <a:cubicBezTo>
                  <a:pt x="251565" y="332753"/>
                  <a:pt x="251565" y="313976"/>
                  <a:pt x="263136" y="302422"/>
                </a:cubicBezTo>
                <a:lnTo>
                  <a:pt x="456839" y="108992"/>
                </a:lnTo>
                <a:lnTo>
                  <a:pt x="447048" y="61995"/>
                </a:lnTo>
                <a:cubicBezTo>
                  <a:pt x="446380" y="58662"/>
                  <a:pt x="447493" y="55107"/>
                  <a:pt x="449941" y="52663"/>
                </a:cubicBezTo>
                <a:lnTo>
                  <a:pt x="499674" y="3000"/>
                </a:lnTo>
                <a:cubicBezTo>
                  <a:pt x="501565" y="1000"/>
                  <a:pt x="504235" y="0"/>
                  <a:pt x="506905" y="0"/>
                </a:cubicBezTo>
                <a:close/>
              </a:path>
            </a:pathLst>
          </a:custGeom>
          <a:solidFill>
            <a:srgbClr val="DE8484"/>
          </a:solidFill>
          <a:ln>
            <a:noFill/>
          </a:ln>
        </p:spPr>
      </p:sp>
      <p:sp>
        <p:nvSpPr>
          <p:cNvPr id="18" name="intelligence_66143"/>
          <p:cNvSpPr>
            <a:spLocks noChangeAspect="1"/>
          </p:cNvSpPr>
          <p:nvPr/>
        </p:nvSpPr>
        <p:spPr bwMode="auto">
          <a:xfrm>
            <a:off x="5191803" y="2176436"/>
            <a:ext cx="346547" cy="405851"/>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rgbClr val="DE8484"/>
          </a:solidFill>
          <a:ln>
            <a:noFill/>
          </a:ln>
        </p:spPr>
      </p:sp>
      <p:sp>
        <p:nvSpPr>
          <p:cNvPr id="20" name="coordinating-people_75937"/>
          <p:cNvSpPr>
            <a:spLocks noChangeAspect="1"/>
          </p:cNvSpPr>
          <p:nvPr/>
        </p:nvSpPr>
        <p:spPr bwMode="auto">
          <a:xfrm>
            <a:off x="5175189" y="4404935"/>
            <a:ext cx="379774" cy="388950"/>
          </a:xfrm>
          <a:custGeom>
            <a:avLst/>
            <a:gdLst>
              <a:gd name="connsiteX0" fmla="*/ 473137 w 593648"/>
              <a:gd name="connsiteY0" fmla="*/ 488524 h 607991"/>
              <a:gd name="connsiteX1" fmla="*/ 533924 w 593648"/>
              <a:gd name="connsiteY1" fmla="*/ 488524 h 607991"/>
              <a:gd name="connsiteX2" fmla="*/ 551606 w 593648"/>
              <a:gd name="connsiteY2" fmla="*/ 498066 h 607991"/>
              <a:gd name="connsiteX3" fmla="*/ 591653 w 593648"/>
              <a:gd name="connsiteY3" fmla="*/ 574689 h 607991"/>
              <a:gd name="connsiteX4" fmla="*/ 592800 w 593648"/>
              <a:gd name="connsiteY4" fmla="*/ 588239 h 607991"/>
              <a:gd name="connsiteX5" fmla="*/ 584007 w 593648"/>
              <a:gd name="connsiteY5" fmla="*/ 598735 h 607991"/>
              <a:gd name="connsiteX6" fmla="*/ 577125 w 593648"/>
              <a:gd name="connsiteY6" fmla="*/ 600644 h 607991"/>
              <a:gd name="connsiteX7" fmla="*/ 575787 w 593648"/>
              <a:gd name="connsiteY7" fmla="*/ 600739 h 607991"/>
              <a:gd name="connsiteX8" fmla="*/ 560017 w 593648"/>
              <a:gd name="connsiteY8" fmla="*/ 591197 h 607991"/>
              <a:gd name="connsiteX9" fmla="*/ 547305 w 593648"/>
              <a:gd name="connsiteY9" fmla="*/ 566960 h 607991"/>
              <a:gd name="connsiteX10" fmla="*/ 547305 w 593648"/>
              <a:gd name="connsiteY10" fmla="*/ 599213 h 607991"/>
              <a:gd name="connsiteX11" fmla="*/ 538512 w 593648"/>
              <a:gd name="connsiteY11" fmla="*/ 607991 h 607991"/>
              <a:gd name="connsiteX12" fmla="*/ 469314 w 593648"/>
              <a:gd name="connsiteY12" fmla="*/ 607991 h 607991"/>
              <a:gd name="connsiteX13" fmla="*/ 460521 w 593648"/>
              <a:gd name="connsiteY13" fmla="*/ 599213 h 607991"/>
              <a:gd name="connsiteX14" fmla="*/ 460521 w 593648"/>
              <a:gd name="connsiteY14" fmla="*/ 569060 h 607991"/>
              <a:gd name="connsiteX15" fmla="*/ 448861 w 593648"/>
              <a:gd name="connsiteY15" fmla="*/ 591197 h 607991"/>
              <a:gd name="connsiteX16" fmla="*/ 433091 w 593648"/>
              <a:gd name="connsiteY16" fmla="*/ 600739 h 607991"/>
              <a:gd name="connsiteX17" fmla="*/ 431753 w 593648"/>
              <a:gd name="connsiteY17" fmla="*/ 600644 h 607991"/>
              <a:gd name="connsiteX18" fmla="*/ 424871 w 593648"/>
              <a:gd name="connsiteY18" fmla="*/ 598735 h 607991"/>
              <a:gd name="connsiteX19" fmla="*/ 416078 w 593648"/>
              <a:gd name="connsiteY19" fmla="*/ 588239 h 607991"/>
              <a:gd name="connsiteX20" fmla="*/ 417320 w 593648"/>
              <a:gd name="connsiteY20" fmla="*/ 574689 h 607991"/>
              <a:gd name="connsiteX21" fmla="*/ 457367 w 593648"/>
              <a:gd name="connsiteY21" fmla="*/ 498066 h 607991"/>
              <a:gd name="connsiteX22" fmla="*/ 473137 w 593648"/>
              <a:gd name="connsiteY22" fmla="*/ 488524 h 607991"/>
              <a:gd name="connsiteX23" fmla="*/ 263417 w 593648"/>
              <a:gd name="connsiteY23" fmla="*/ 488524 h 607991"/>
              <a:gd name="connsiteX24" fmla="*/ 324300 w 593648"/>
              <a:gd name="connsiteY24" fmla="*/ 488524 h 607991"/>
              <a:gd name="connsiteX25" fmla="*/ 341886 w 593648"/>
              <a:gd name="connsiteY25" fmla="*/ 498066 h 607991"/>
              <a:gd name="connsiteX26" fmla="*/ 381933 w 593648"/>
              <a:gd name="connsiteY26" fmla="*/ 574689 h 607991"/>
              <a:gd name="connsiteX27" fmla="*/ 383080 w 593648"/>
              <a:gd name="connsiteY27" fmla="*/ 588239 h 607991"/>
              <a:gd name="connsiteX28" fmla="*/ 374382 w 593648"/>
              <a:gd name="connsiteY28" fmla="*/ 598735 h 607991"/>
              <a:gd name="connsiteX29" fmla="*/ 367405 w 593648"/>
              <a:gd name="connsiteY29" fmla="*/ 600644 h 607991"/>
              <a:gd name="connsiteX30" fmla="*/ 366067 w 593648"/>
              <a:gd name="connsiteY30" fmla="*/ 600739 h 607991"/>
              <a:gd name="connsiteX31" fmla="*/ 350297 w 593648"/>
              <a:gd name="connsiteY31" fmla="*/ 591197 h 607991"/>
              <a:gd name="connsiteX32" fmla="*/ 337681 w 593648"/>
              <a:gd name="connsiteY32" fmla="*/ 566960 h 607991"/>
              <a:gd name="connsiteX33" fmla="*/ 337681 w 593648"/>
              <a:gd name="connsiteY33" fmla="*/ 599213 h 607991"/>
              <a:gd name="connsiteX34" fmla="*/ 328887 w 593648"/>
              <a:gd name="connsiteY34" fmla="*/ 607991 h 607991"/>
              <a:gd name="connsiteX35" fmla="*/ 259594 w 593648"/>
              <a:gd name="connsiteY35" fmla="*/ 607991 h 607991"/>
              <a:gd name="connsiteX36" fmla="*/ 250801 w 593648"/>
              <a:gd name="connsiteY36" fmla="*/ 599213 h 607991"/>
              <a:gd name="connsiteX37" fmla="*/ 250801 w 593648"/>
              <a:gd name="connsiteY37" fmla="*/ 569060 h 607991"/>
              <a:gd name="connsiteX38" fmla="*/ 239236 w 593648"/>
              <a:gd name="connsiteY38" fmla="*/ 591197 h 607991"/>
              <a:gd name="connsiteX39" fmla="*/ 223371 w 593648"/>
              <a:gd name="connsiteY39" fmla="*/ 600739 h 607991"/>
              <a:gd name="connsiteX40" fmla="*/ 222128 w 593648"/>
              <a:gd name="connsiteY40" fmla="*/ 600644 h 607991"/>
              <a:gd name="connsiteX41" fmla="*/ 215151 w 593648"/>
              <a:gd name="connsiteY41" fmla="*/ 598735 h 607991"/>
              <a:gd name="connsiteX42" fmla="*/ 206358 w 593648"/>
              <a:gd name="connsiteY42" fmla="*/ 588239 h 607991"/>
              <a:gd name="connsiteX43" fmla="*/ 207600 w 593648"/>
              <a:gd name="connsiteY43" fmla="*/ 574689 h 607991"/>
              <a:gd name="connsiteX44" fmla="*/ 247647 w 593648"/>
              <a:gd name="connsiteY44" fmla="*/ 498066 h 607991"/>
              <a:gd name="connsiteX45" fmla="*/ 263417 w 593648"/>
              <a:gd name="connsiteY45" fmla="*/ 488524 h 607991"/>
              <a:gd name="connsiteX46" fmla="*/ 57938 w 593648"/>
              <a:gd name="connsiteY46" fmla="*/ 488524 h 607991"/>
              <a:gd name="connsiteX47" fmla="*/ 118734 w 593648"/>
              <a:gd name="connsiteY47" fmla="*/ 488524 h 607991"/>
              <a:gd name="connsiteX48" fmla="*/ 136322 w 593648"/>
              <a:gd name="connsiteY48" fmla="*/ 498066 h 607991"/>
              <a:gd name="connsiteX49" fmla="*/ 176374 w 593648"/>
              <a:gd name="connsiteY49" fmla="*/ 574689 h 607991"/>
              <a:gd name="connsiteX50" fmla="*/ 177521 w 593648"/>
              <a:gd name="connsiteY50" fmla="*/ 588239 h 607991"/>
              <a:gd name="connsiteX51" fmla="*/ 168823 w 593648"/>
              <a:gd name="connsiteY51" fmla="*/ 598735 h 607991"/>
              <a:gd name="connsiteX52" fmla="*/ 161845 w 593648"/>
              <a:gd name="connsiteY52" fmla="*/ 600644 h 607991"/>
              <a:gd name="connsiteX53" fmla="*/ 160602 w 593648"/>
              <a:gd name="connsiteY53" fmla="*/ 600739 h 607991"/>
              <a:gd name="connsiteX54" fmla="*/ 144734 w 593648"/>
              <a:gd name="connsiteY54" fmla="*/ 591197 h 607991"/>
              <a:gd name="connsiteX55" fmla="*/ 132116 w 593648"/>
              <a:gd name="connsiteY55" fmla="*/ 566960 h 607991"/>
              <a:gd name="connsiteX56" fmla="*/ 132116 w 593648"/>
              <a:gd name="connsiteY56" fmla="*/ 599213 h 607991"/>
              <a:gd name="connsiteX57" fmla="*/ 123322 w 593648"/>
              <a:gd name="connsiteY57" fmla="*/ 607991 h 607991"/>
              <a:gd name="connsiteX58" fmla="*/ 54019 w 593648"/>
              <a:gd name="connsiteY58" fmla="*/ 607991 h 607991"/>
              <a:gd name="connsiteX59" fmla="*/ 45224 w 593648"/>
              <a:gd name="connsiteY59" fmla="*/ 599213 h 607991"/>
              <a:gd name="connsiteX60" fmla="*/ 45224 w 593648"/>
              <a:gd name="connsiteY60" fmla="*/ 569060 h 607991"/>
              <a:gd name="connsiteX61" fmla="*/ 33658 w 593648"/>
              <a:gd name="connsiteY61" fmla="*/ 591197 h 607991"/>
              <a:gd name="connsiteX62" fmla="*/ 17790 w 593648"/>
              <a:gd name="connsiteY62" fmla="*/ 600739 h 607991"/>
              <a:gd name="connsiteX63" fmla="*/ 16547 w 593648"/>
              <a:gd name="connsiteY63" fmla="*/ 600644 h 607991"/>
              <a:gd name="connsiteX64" fmla="*/ 9569 w 593648"/>
              <a:gd name="connsiteY64" fmla="*/ 598735 h 607991"/>
              <a:gd name="connsiteX65" fmla="*/ 775 w 593648"/>
              <a:gd name="connsiteY65" fmla="*/ 588239 h 607991"/>
              <a:gd name="connsiteX66" fmla="*/ 2018 w 593648"/>
              <a:gd name="connsiteY66" fmla="*/ 574689 h 607991"/>
              <a:gd name="connsiteX67" fmla="*/ 42070 w 593648"/>
              <a:gd name="connsiteY67" fmla="*/ 498066 h 607991"/>
              <a:gd name="connsiteX68" fmla="*/ 57938 w 593648"/>
              <a:gd name="connsiteY68" fmla="*/ 488524 h 607991"/>
              <a:gd name="connsiteX69" fmla="*/ 502710 w 593648"/>
              <a:gd name="connsiteY69" fmla="*/ 398412 h 607991"/>
              <a:gd name="connsiteX70" fmla="*/ 545120 w 593648"/>
              <a:gd name="connsiteY70" fmla="*/ 440716 h 607991"/>
              <a:gd name="connsiteX71" fmla="*/ 502710 w 593648"/>
              <a:gd name="connsiteY71" fmla="*/ 483020 h 607991"/>
              <a:gd name="connsiteX72" fmla="*/ 460300 w 593648"/>
              <a:gd name="connsiteY72" fmla="*/ 440716 h 607991"/>
              <a:gd name="connsiteX73" fmla="*/ 502710 w 593648"/>
              <a:gd name="connsiteY73" fmla="*/ 398412 h 607991"/>
              <a:gd name="connsiteX74" fmla="*/ 292989 w 593648"/>
              <a:gd name="connsiteY74" fmla="*/ 398412 h 607991"/>
              <a:gd name="connsiteX75" fmla="*/ 335399 w 593648"/>
              <a:gd name="connsiteY75" fmla="*/ 440716 h 607991"/>
              <a:gd name="connsiteX76" fmla="*/ 292989 w 593648"/>
              <a:gd name="connsiteY76" fmla="*/ 483020 h 607991"/>
              <a:gd name="connsiteX77" fmla="*/ 250579 w 593648"/>
              <a:gd name="connsiteY77" fmla="*/ 440716 h 607991"/>
              <a:gd name="connsiteX78" fmla="*/ 292989 w 593648"/>
              <a:gd name="connsiteY78" fmla="*/ 398412 h 607991"/>
              <a:gd name="connsiteX79" fmla="*/ 87432 w 593648"/>
              <a:gd name="connsiteY79" fmla="*/ 398412 h 607991"/>
              <a:gd name="connsiteX80" fmla="*/ 129842 w 593648"/>
              <a:gd name="connsiteY80" fmla="*/ 440716 h 607991"/>
              <a:gd name="connsiteX81" fmla="*/ 87432 w 593648"/>
              <a:gd name="connsiteY81" fmla="*/ 483020 h 607991"/>
              <a:gd name="connsiteX82" fmla="*/ 45022 w 593648"/>
              <a:gd name="connsiteY82" fmla="*/ 440716 h 607991"/>
              <a:gd name="connsiteX83" fmla="*/ 87432 w 593648"/>
              <a:gd name="connsiteY83" fmla="*/ 398412 h 607991"/>
              <a:gd name="connsiteX84" fmla="*/ 294753 w 593648"/>
              <a:gd name="connsiteY84" fmla="*/ 291788 h 607991"/>
              <a:gd name="connsiteX85" fmla="*/ 304216 w 593648"/>
              <a:gd name="connsiteY85" fmla="*/ 301236 h 607991"/>
              <a:gd name="connsiteX86" fmla="*/ 304216 w 593648"/>
              <a:gd name="connsiteY86" fmla="*/ 321277 h 607991"/>
              <a:gd name="connsiteX87" fmla="*/ 500261 w 593648"/>
              <a:gd name="connsiteY87" fmla="*/ 321277 h 607991"/>
              <a:gd name="connsiteX88" fmla="*/ 513929 w 593648"/>
              <a:gd name="connsiteY88" fmla="*/ 334923 h 607991"/>
              <a:gd name="connsiteX89" fmla="*/ 513929 w 593648"/>
              <a:gd name="connsiteY89" fmla="*/ 372524 h 607991"/>
              <a:gd name="connsiteX90" fmla="*/ 504466 w 593648"/>
              <a:gd name="connsiteY90" fmla="*/ 381971 h 607991"/>
              <a:gd name="connsiteX91" fmla="*/ 495003 w 593648"/>
              <a:gd name="connsiteY91" fmla="*/ 372524 h 607991"/>
              <a:gd name="connsiteX92" fmla="*/ 495003 w 593648"/>
              <a:gd name="connsiteY92" fmla="*/ 340172 h 607991"/>
              <a:gd name="connsiteX93" fmla="*/ 304216 w 593648"/>
              <a:gd name="connsiteY93" fmla="*/ 340172 h 607991"/>
              <a:gd name="connsiteX94" fmla="*/ 304216 w 593648"/>
              <a:gd name="connsiteY94" fmla="*/ 372524 h 607991"/>
              <a:gd name="connsiteX95" fmla="*/ 294753 w 593648"/>
              <a:gd name="connsiteY95" fmla="*/ 381971 h 607991"/>
              <a:gd name="connsiteX96" fmla="*/ 285290 w 593648"/>
              <a:gd name="connsiteY96" fmla="*/ 372524 h 607991"/>
              <a:gd name="connsiteX97" fmla="*/ 285290 w 593648"/>
              <a:gd name="connsiteY97" fmla="*/ 340172 h 607991"/>
              <a:gd name="connsiteX98" fmla="*/ 94503 w 593648"/>
              <a:gd name="connsiteY98" fmla="*/ 340172 h 607991"/>
              <a:gd name="connsiteX99" fmla="*/ 94503 w 593648"/>
              <a:gd name="connsiteY99" fmla="*/ 372524 h 607991"/>
              <a:gd name="connsiteX100" fmla="*/ 85040 w 593648"/>
              <a:gd name="connsiteY100" fmla="*/ 381971 h 607991"/>
              <a:gd name="connsiteX101" fmla="*/ 75577 w 593648"/>
              <a:gd name="connsiteY101" fmla="*/ 372524 h 607991"/>
              <a:gd name="connsiteX102" fmla="*/ 75577 w 593648"/>
              <a:gd name="connsiteY102" fmla="*/ 334923 h 607991"/>
              <a:gd name="connsiteX103" fmla="*/ 89246 w 593648"/>
              <a:gd name="connsiteY103" fmla="*/ 321277 h 607991"/>
              <a:gd name="connsiteX104" fmla="*/ 285290 w 593648"/>
              <a:gd name="connsiteY104" fmla="*/ 321277 h 607991"/>
              <a:gd name="connsiteX105" fmla="*/ 285290 w 593648"/>
              <a:gd name="connsiteY105" fmla="*/ 301236 h 607991"/>
              <a:gd name="connsiteX106" fmla="*/ 294753 w 593648"/>
              <a:gd name="connsiteY106" fmla="*/ 291788 h 607991"/>
              <a:gd name="connsiteX107" fmla="*/ 252216 w 593648"/>
              <a:gd name="connsiteY107" fmla="*/ 118550 h 607991"/>
              <a:gd name="connsiteX108" fmla="*/ 332817 w 593648"/>
              <a:gd name="connsiteY108" fmla="*/ 118550 h 607991"/>
              <a:gd name="connsiteX109" fmla="*/ 355955 w 593648"/>
              <a:gd name="connsiteY109" fmla="*/ 131146 h 607991"/>
              <a:gd name="connsiteX110" fmla="*/ 408733 w 593648"/>
              <a:gd name="connsiteY110" fmla="*/ 232012 h 607991"/>
              <a:gd name="connsiteX111" fmla="*/ 410263 w 593648"/>
              <a:gd name="connsiteY111" fmla="*/ 249857 h 607991"/>
              <a:gd name="connsiteX112" fmla="*/ 398790 w 593648"/>
              <a:gd name="connsiteY112" fmla="*/ 263599 h 607991"/>
              <a:gd name="connsiteX113" fmla="*/ 389611 w 593648"/>
              <a:gd name="connsiteY113" fmla="*/ 266271 h 607991"/>
              <a:gd name="connsiteX114" fmla="*/ 387890 w 593648"/>
              <a:gd name="connsiteY114" fmla="*/ 266271 h 607991"/>
              <a:gd name="connsiteX115" fmla="*/ 367046 w 593648"/>
              <a:gd name="connsiteY115" fmla="*/ 253674 h 607991"/>
              <a:gd name="connsiteX116" fmla="*/ 350410 w 593648"/>
              <a:gd name="connsiteY116" fmla="*/ 221897 h 607991"/>
              <a:gd name="connsiteX117" fmla="*/ 350410 w 593648"/>
              <a:gd name="connsiteY117" fmla="*/ 269515 h 607991"/>
              <a:gd name="connsiteX118" fmla="*/ 338841 w 593648"/>
              <a:gd name="connsiteY118" fmla="*/ 281062 h 607991"/>
              <a:gd name="connsiteX119" fmla="*/ 247627 w 593648"/>
              <a:gd name="connsiteY119" fmla="*/ 281062 h 607991"/>
              <a:gd name="connsiteX120" fmla="*/ 236057 w 593648"/>
              <a:gd name="connsiteY120" fmla="*/ 269515 h 607991"/>
              <a:gd name="connsiteX121" fmla="*/ 236057 w 593648"/>
              <a:gd name="connsiteY121" fmla="*/ 224569 h 607991"/>
              <a:gd name="connsiteX122" fmla="*/ 220855 w 593648"/>
              <a:gd name="connsiteY122" fmla="*/ 253674 h 607991"/>
              <a:gd name="connsiteX123" fmla="*/ 200012 w 593648"/>
              <a:gd name="connsiteY123" fmla="*/ 266271 h 607991"/>
              <a:gd name="connsiteX124" fmla="*/ 198291 w 593648"/>
              <a:gd name="connsiteY124" fmla="*/ 266271 h 607991"/>
              <a:gd name="connsiteX125" fmla="*/ 189207 w 593648"/>
              <a:gd name="connsiteY125" fmla="*/ 263599 h 607991"/>
              <a:gd name="connsiteX126" fmla="*/ 179264 w 593648"/>
              <a:gd name="connsiteY126" fmla="*/ 232012 h 607991"/>
              <a:gd name="connsiteX127" fmla="*/ 231946 w 593648"/>
              <a:gd name="connsiteY127" fmla="*/ 131146 h 607991"/>
              <a:gd name="connsiteX128" fmla="*/ 252216 w 593648"/>
              <a:gd name="connsiteY128" fmla="*/ 118550 h 607991"/>
              <a:gd name="connsiteX129" fmla="*/ 291636 w 593648"/>
              <a:gd name="connsiteY129" fmla="*/ 0 h 607991"/>
              <a:gd name="connsiteX130" fmla="*/ 347466 w 593648"/>
              <a:gd name="connsiteY130" fmla="*/ 55723 h 607991"/>
              <a:gd name="connsiteX131" fmla="*/ 291636 w 593648"/>
              <a:gd name="connsiteY131" fmla="*/ 111352 h 607991"/>
              <a:gd name="connsiteX132" fmla="*/ 235902 w 593648"/>
              <a:gd name="connsiteY132" fmla="*/ 55723 h 607991"/>
              <a:gd name="connsiteX133" fmla="*/ 291636 w 593648"/>
              <a:gd name="connsiteY133" fmla="*/ 0 h 60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93648" h="607991">
                <a:moveTo>
                  <a:pt x="473137" y="488524"/>
                </a:moveTo>
                <a:lnTo>
                  <a:pt x="533924" y="488524"/>
                </a:lnTo>
                <a:cubicBezTo>
                  <a:pt x="543673" y="488524"/>
                  <a:pt x="548452" y="492150"/>
                  <a:pt x="551606" y="498066"/>
                </a:cubicBezTo>
                <a:lnTo>
                  <a:pt x="591653" y="574689"/>
                </a:lnTo>
                <a:cubicBezTo>
                  <a:pt x="593851" y="578888"/>
                  <a:pt x="594233" y="583754"/>
                  <a:pt x="592800" y="588239"/>
                </a:cubicBezTo>
                <a:cubicBezTo>
                  <a:pt x="591366" y="592819"/>
                  <a:pt x="588307" y="596541"/>
                  <a:pt x="584007" y="598735"/>
                </a:cubicBezTo>
                <a:cubicBezTo>
                  <a:pt x="581904" y="599880"/>
                  <a:pt x="579514" y="600548"/>
                  <a:pt x="577125" y="600644"/>
                </a:cubicBezTo>
                <a:cubicBezTo>
                  <a:pt x="576647" y="600739"/>
                  <a:pt x="576265" y="600739"/>
                  <a:pt x="575787" y="600739"/>
                </a:cubicBezTo>
                <a:cubicBezTo>
                  <a:pt x="569097" y="600739"/>
                  <a:pt x="563075" y="597113"/>
                  <a:pt x="560017" y="591197"/>
                </a:cubicBezTo>
                <a:lnTo>
                  <a:pt x="547305" y="566960"/>
                </a:lnTo>
                <a:lnTo>
                  <a:pt x="547305" y="599213"/>
                </a:lnTo>
                <a:cubicBezTo>
                  <a:pt x="547305" y="603984"/>
                  <a:pt x="543386" y="607991"/>
                  <a:pt x="538512" y="607991"/>
                </a:cubicBezTo>
                <a:lnTo>
                  <a:pt x="469314" y="607991"/>
                </a:lnTo>
                <a:cubicBezTo>
                  <a:pt x="464440" y="607991"/>
                  <a:pt x="460521" y="603984"/>
                  <a:pt x="460521" y="599213"/>
                </a:cubicBezTo>
                <a:lnTo>
                  <a:pt x="460521" y="569060"/>
                </a:lnTo>
                <a:lnTo>
                  <a:pt x="448861" y="591197"/>
                </a:lnTo>
                <a:cubicBezTo>
                  <a:pt x="445802" y="597113"/>
                  <a:pt x="439781" y="600739"/>
                  <a:pt x="433091" y="600739"/>
                </a:cubicBezTo>
                <a:cubicBezTo>
                  <a:pt x="432613" y="600739"/>
                  <a:pt x="432230" y="600739"/>
                  <a:pt x="431753" y="600644"/>
                </a:cubicBezTo>
                <a:cubicBezTo>
                  <a:pt x="429363" y="600548"/>
                  <a:pt x="427069" y="599880"/>
                  <a:pt x="424871" y="598735"/>
                </a:cubicBezTo>
                <a:cubicBezTo>
                  <a:pt x="420666" y="596541"/>
                  <a:pt x="417512" y="592819"/>
                  <a:pt x="416078" y="588239"/>
                </a:cubicBezTo>
                <a:cubicBezTo>
                  <a:pt x="414644" y="583754"/>
                  <a:pt x="415122" y="578888"/>
                  <a:pt x="417320" y="574689"/>
                </a:cubicBezTo>
                <a:lnTo>
                  <a:pt x="457367" y="498066"/>
                </a:lnTo>
                <a:cubicBezTo>
                  <a:pt x="460234" y="492437"/>
                  <a:pt x="465013" y="488524"/>
                  <a:pt x="473137" y="488524"/>
                </a:cubicBezTo>
                <a:close/>
                <a:moveTo>
                  <a:pt x="263417" y="488524"/>
                </a:moveTo>
                <a:lnTo>
                  <a:pt x="324300" y="488524"/>
                </a:lnTo>
                <a:cubicBezTo>
                  <a:pt x="333093" y="488524"/>
                  <a:pt x="338827" y="492150"/>
                  <a:pt x="341886" y="498066"/>
                </a:cubicBezTo>
                <a:lnTo>
                  <a:pt x="381933" y="574689"/>
                </a:lnTo>
                <a:cubicBezTo>
                  <a:pt x="384131" y="578888"/>
                  <a:pt x="384513" y="583754"/>
                  <a:pt x="383080" y="588239"/>
                </a:cubicBezTo>
                <a:cubicBezTo>
                  <a:pt x="381646" y="592819"/>
                  <a:pt x="378587" y="596541"/>
                  <a:pt x="374382" y="598735"/>
                </a:cubicBezTo>
                <a:cubicBezTo>
                  <a:pt x="372184" y="599880"/>
                  <a:pt x="369794" y="600548"/>
                  <a:pt x="367405" y="600644"/>
                </a:cubicBezTo>
                <a:cubicBezTo>
                  <a:pt x="366927" y="600739"/>
                  <a:pt x="366545" y="600739"/>
                  <a:pt x="366067" y="600739"/>
                </a:cubicBezTo>
                <a:cubicBezTo>
                  <a:pt x="359472" y="600739"/>
                  <a:pt x="353355" y="597113"/>
                  <a:pt x="350297" y="591197"/>
                </a:cubicBezTo>
                <a:lnTo>
                  <a:pt x="337681" y="566960"/>
                </a:lnTo>
                <a:lnTo>
                  <a:pt x="337681" y="599213"/>
                </a:lnTo>
                <a:cubicBezTo>
                  <a:pt x="337681" y="603984"/>
                  <a:pt x="333666" y="607991"/>
                  <a:pt x="328887" y="607991"/>
                </a:cubicBezTo>
                <a:lnTo>
                  <a:pt x="259594" y="607991"/>
                </a:lnTo>
                <a:cubicBezTo>
                  <a:pt x="254720" y="607991"/>
                  <a:pt x="250801" y="603984"/>
                  <a:pt x="250801" y="599213"/>
                </a:cubicBezTo>
                <a:lnTo>
                  <a:pt x="250801" y="569060"/>
                </a:lnTo>
                <a:lnTo>
                  <a:pt x="239236" y="591197"/>
                </a:lnTo>
                <a:cubicBezTo>
                  <a:pt x="236082" y="597113"/>
                  <a:pt x="230061" y="600739"/>
                  <a:pt x="223371" y="600739"/>
                </a:cubicBezTo>
                <a:cubicBezTo>
                  <a:pt x="222988" y="600739"/>
                  <a:pt x="222510" y="600739"/>
                  <a:pt x="222128" y="600644"/>
                </a:cubicBezTo>
                <a:cubicBezTo>
                  <a:pt x="219643" y="600548"/>
                  <a:pt x="217349" y="599880"/>
                  <a:pt x="215151" y="598735"/>
                </a:cubicBezTo>
                <a:cubicBezTo>
                  <a:pt x="210946" y="596541"/>
                  <a:pt x="207792" y="592819"/>
                  <a:pt x="206358" y="588239"/>
                </a:cubicBezTo>
                <a:cubicBezTo>
                  <a:pt x="204924" y="583754"/>
                  <a:pt x="205402" y="578888"/>
                  <a:pt x="207600" y="574689"/>
                </a:cubicBezTo>
                <a:lnTo>
                  <a:pt x="247647" y="498066"/>
                </a:lnTo>
                <a:cubicBezTo>
                  <a:pt x="250610" y="492437"/>
                  <a:pt x="256727" y="488524"/>
                  <a:pt x="263417" y="488524"/>
                </a:cubicBezTo>
                <a:close/>
                <a:moveTo>
                  <a:pt x="57938" y="488524"/>
                </a:moveTo>
                <a:lnTo>
                  <a:pt x="118734" y="488524"/>
                </a:lnTo>
                <a:cubicBezTo>
                  <a:pt x="127432" y="488524"/>
                  <a:pt x="133263" y="492150"/>
                  <a:pt x="136322" y="498066"/>
                </a:cubicBezTo>
                <a:lnTo>
                  <a:pt x="176374" y="574689"/>
                </a:lnTo>
                <a:cubicBezTo>
                  <a:pt x="178573" y="578888"/>
                  <a:pt x="178955" y="583754"/>
                  <a:pt x="177521" y="588239"/>
                </a:cubicBezTo>
                <a:cubicBezTo>
                  <a:pt x="176088" y="592819"/>
                  <a:pt x="173029" y="596541"/>
                  <a:pt x="168823" y="598735"/>
                </a:cubicBezTo>
                <a:cubicBezTo>
                  <a:pt x="166624" y="599880"/>
                  <a:pt x="164330" y="600548"/>
                  <a:pt x="161845" y="600644"/>
                </a:cubicBezTo>
                <a:cubicBezTo>
                  <a:pt x="161462" y="600739"/>
                  <a:pt x="160984" y="600739"/>
                  <a:pt x="160602" y="600739"/>
                </a:cubicBezTo>
                <a:cubicBezTo>
                  <a:pt x="153911" y="600739"/>
                  <a:pt x="147793" y="597113"/>
                  <a:pt x="144734" y="591197"/>
                </a:cubicBezTo>
                <a:lnTo>
                  <a:pt x="132116" y="566960"/>
                </a:lnTo>
                <a:lnTo>
                  <a:pt x="132116" y="599213"/>
                </a:lnTo>
                <a:cubicBezTo>
                  <a:pt x="132116" y="603984"/>
                  <a:pt x="128197" y="607991"/>
                  <a:pt x="123322" y="607991"/>
                </a:cubicBezTo>
                <a:lnTo>
                  <a:pt x="54019" y="607991"/>
                </a:lnTo>
                <a:cubicBezTo>
                  <a:pt x="49144" y="607991"/>
                  <a:pt x="45224" y="603984"/>
                  <a:pt x="45224" y="599213"/>
                </a:cubicBezTo>
                <a:lnTo>
                  <a:pt x="45224" y="569060"/>
                </a:lnTo>
                <a:lnTo>
                  <a:pt x="33658" y="591197"/>
                </a:lnTo>
                <a:cubicBezTo>
                  <a:pt x="30599" y="597113"/>
                  <a:pt x="24481" y="600739"/>
                  <a:pt x="17790" y="600739"/>
                </a:cubicBezTo>
                <a:cubicBezTo>
                  <a:pt x="17408" y="600739"/>
                  <a:pt x="16930" y="600739"/>
                  <a:pt x="16547" y="600644"/>
                </a:cubicBezTo>
                <a:cubicBezTo>
                  <a:pt x="14062" y="600548"/>
                  <a:pt x="11768" y="599880"/>
                  <a:pt x="9569" y="598735"/>
                </a:cubicBezTo>
                <a:cubicBezTo>
                  <a:pt x="5363" y="596541"/>
                  <a:pt x="2209" y="592819"/>
                  <a:pt x="775" y="588239"/>
                </a:cubicBezTo>
                <a:cubicBezTo>
                  <a:pt x="-563" y="583754"/>
                  <a:pt x="-181" y="578888"/>
                  <a:pt x="2018" y="574689"/>
                </a:cubicBezTo>
                <a:lnTo>
                  <a:pt x="42070" y="498066"/>
                </a:lnTo>
                <a:cubicBezTo>
                  <a:pt x="45033" y="492437"/>
                  <a:pt x="50004" y="488524"/>
                  <a:pt x="57938" y="488524"/>
                </a:cubicBezTo>
                <a:close/>
                <a:moveTo>
                  <a:pt x="502710" y="398412"/>
                </a:moveTo>
                <a:cubicBezTo>
                  <a:pt x="526132" y="398412"/>
                  <a:pt x="545120" y="417352"/>
                  <a:pt x="545120" y="440716"/>
                </a:cubicBezTo>
                <a:cubicBezTo>
                  <a:pt x="545120" y="464080"/>
                  <a:pt x="526132" y="483020"/>
                  <a:pt x="502710" y="483020"/>
                </a:cubicBezTo>
                <a:cubicBezTo>
                  <a:pt x="479288" y="483020"/>
                  <a:pt x="460300" y="464080"/>
                  <a:pt x="460300" y="440716"/>
                </a:cubicBezTo>
                <a:cubicBezTo>
                  <a:pt x="460300" y="417352"/>
                  <a:pt x="479288" y="398412"/>
                  <a:pt x="502710" y="398412"/>
                </a:cubicBezTo>
                <a:close/>
                <a:moveTo>
                  <a:pt x="292989" y="398412"/>
                </a:moveTo>
                <a:cubicBezTo>
                  <a:pt x="316411" y="398412"/>
                  <a:pt x="335399" y="417352"/>
                  <a:pt x="335399" y="440716"/>
                </a:cubicBezTo>
                <a:cubicBezTo>
                  <a:pt x="335399" y="464080"/>
                  <a:pt x="316411" y="483020"/>
                  <a:pt x="292989" y="483020"/>
                </a:cubicBezTo>
                <a:cubicBezTo>
                  <a:pt x="269567" y="483020"/>
                  <a:pt x="250579" y="464080"/>
                  <a:pt x="250579" y="440716"/>
                </a:cubicBezTo>
                <a:cubicBezTo>
                  <a:pt x="250579" y="417352"/>
                  <a:pt x="269567" y="398412"/>
                  <a:pt x="292989" y="398412"/>
                </a:cubicBezTo>
                <a:close/>
                <a:moveTo>
                  <a:pt x="87432" y="398412"/>
                </a:moveTo>
                <a:cubicBezTo>
                  <a:pt x="110854" y="398412"/>
                  <a:pt x="129842" y="417352"/>
                  <a:pt x="129842" y="440716"/>
                </a:cubicBezTo>
                <a:cubicBezTo>
                  <a:pt x="129842" y="464080"/>
                  <a:pt x="110854" y="483020"/>
                  <a:pt x="87432" y="483020"/>
                </a:cubicBezTo>
                <a:cubicBezTo>
                  <a:pt x="64010" y="483020"/>
                  <a:pt x="45022" y="464080"/>
                  <a:pt x="45022" y="440716"/>
                </a:cubicBezTo>
                <a:cubicBezTo>
                  <a:pt x="45022" y="417352"/>
                  <a:pt x="64010" y="398412"/>
                  <a:pt x="87432" y="398412"/>
                </a:cubicBezTo>
                <a:close/>
                <a:moveTo>
                  <a:pt x="294753" y="291788"/>
                </a:moveTo>
                <a:cubicBezTo>
                  <a:pt x="300010" y="291788"/>
                  <a:pt x="304216" y="295987"/>
                  <a:pt x="304216" y="301236"/>
                </a:cubicBezTo>
                <a:lnTo>
                  <a:pt x="304216" y="321277"/>
                </a:lnTo>
                <a:lnTo>
                  <a:pt x="500261" y="321277"/>
                </a:lnTo>
                <a:cubicBezTo>
                  <a:pt x="507812" y="321277"/>
                  <a:pt x="513929" y="327384"/>
                  <a:pt x="513929" y="334923"/>
                </a:cubicBezTo>
                <a:lnTo>
                  <a:pt x="513929" y="372524"/>
                </a:lnTo>
                <a:cubicBezTo>
                  <a:pt x="513929" y="377677"/>
                  <a:pt x="509628" y="381971"/>
                  <a:pt x="504466" y="381971"/>
                </a:cubicBezTo>
                <a:cubicBezTo>
                  <a:pt x="499209" y="381971"/>
                  <a:pt x="495003" y="377677"/>
                  <a:pt x="495003" y="372524"/>
                </a:cubicBezTo>
                <a:lnTo>
                  <a:pt x="495003" y="340172"/>
                </a:lnTo>
                <a:lnTo>
                  <a:pt x="304216" y="340172"/>
                </a:lnTo>
                <a:lnTo>
                  <a:pt x="304216" y="372524"/>
                </a:lnTo>
                <a:cubicBezTo>
                  <a:pt x="304216" y="377677"/>
                  <a:pt x="300010" y="381971"/>
                  <a:pt x="294753" y="381971"/>
                </a:cubicBezTo>
                <a:cubicBezTo>
                  <a:pt x="289496" y="381971"/>
                  <a:pt x="285290" y="377677"/>
                  <a:pt x="285290" y="372524"/>
                </a:cubicBezTo>
                <a:lnTo>
                  <a:pt x="285290" y="340172"/>
                </a:lnTo>
                <a:lnTo>
                  <a:pt x="94503" y="340172"/>
                </a:lnTo>
                <a:lnTo>
                  <a:pt x="94503" y="372524"/>
                </a:lnTo>
                <a:cubicBezTo>
                  <a:pt x="94503" y="377677"/>
                  <a:pt x="90297" y="381971"/>
                  <a:pt x="85040" y="381971"/>
                </a:cubicBezTo>
                <a:cubicBezTo>
                  <a:pt x="79783" y="381971"/>
                  <a:pt x="75577" y="377677"/>
                  <a:pt x="75577" y="372524"/>
                </a:cubicBezTo>
                <a:lnTo>
                  <a:pt x="75577" y="334923"/>
                </a:lnTo>
                <a:cubicBezTo>
                  <a:pt x="75577" y="327384"/>
                  <a:pt x="81695" y="321277"/>
                  <a:pt x="89246" y="321277"/>
                </a:cubicBezTo>
                <a:lnTo>
                  <a:pt x="285290" y="321277"/>
                </a:lnTo>
                <a:lnTo>
                  <a:pt x="285290" y="301236"/>
                </a:lnTo>
                <a:cubicBezTo>
                  <a:pt x="285290" y="295987"/>
                  <a:pt x="289496" y="291788"/>
                  <a:pt x="294753" y="291788"/>
                </a:cubicBezTo>
                <a:close/>
                <a:moveTo>
                  <a:pt x="252216" y="118550"/>
                </a:moveTo>
                <a:lnTo>
                  <a:pt x="332817" y="118550"/>
                </a:lnTo>
                <a:cubicBezTo>
                  <a:pt x="344673" y="118550"/>
                  <a:pt x="351940" y="123417"/>
                  <a:pt x="355955" y="131146"/>
                </a:cubicBezTo>
                <a:lnTo>
                  <a:pt x="408733" y="232012"/>
                </a:lnTo>
                <a:cubicBezTo>
                  <a:pt x="411602" y="237547"/>
                  <a:pt x="412175" y="243941"/>
                  <a:pt x="410263" y="249857"/>
                </a:cubicBezTo>
                <a:cubicBezTo>
                  <a:pt x="408446" y="255869"/>
                  <a:pt x="404335" y="260736"/>
                  <a:pt x="398790" y="263599"/>
                </a:cubicBezTo>
                <a:cubicBezTo>
                  <a:pt x="395921" y="265125"/>
                  <a:pt x="392766" y="265984"/>
                  <a:pt x="389611" y="266271"/>
                </a:cubicBezTo>
                <a:cubicBezTo>
                  <a:pt x="389037" y="266271"/>
                  <a:pt x="388463" y="266271"/>
                  <a:pt x="387890" y="266271"/>
                </a:cubicBezTo>
                <a:cubicBezTo>
                  <a:pt x="379093" y="266271"/>
                  <a:pt x="371158" y="261499"/>
                  <a:pt x="367046" y="253674"/>
                </a:cubicBezTo>
                <a:lnTo>
                  <a:pt x="350410" y="221897"/>
                </a:lnTo>
                <a:lnTo>
                  <a:pt x="350410" y="269515"/>
                </a:lnTo>
                <a:cubicBezTo>
                  <a:pt x="350410" y="275909"/>
                  <a:pt x="345247" y="281062"/>
                  <a:pt x="338841" y="281062"/>
                </a:cubicBezTo>
                <a:lnTo>
                  <a:pt x="247627" y="281062"/>
                </a:lnTo>
                <a:cubicBezTo>
                  <a:pt x="241316" y="281062"/>
                  <a:pt x="236057" y="275909"/>
                  <a:pt x="236057" y="269515"/>
                </a:cubicBezTo>
                <a:lnTo>
                  <a:pt x="236057" y="224569"/>
                </a:lnTo>
                <a:lnTo>
                  <a:pt x="220855" y="253674"/>
                </a:lnTo>
                <a:cubicBezTo>
                  <a:pt x="216744" y="261499"/>
                  <a:pt x="208808" y="266271"/>
                  <a:pt x="200012" y="266271"/>
                </a:cubicBezTo>
                <a:cubicBezTo>
                  <a:pt x="199438" y="266271"/>
                  <a:pt x="198864" y="266271"/>
                  <a:pt x="198291" y="266271"/>
                </a:cubicBezTo>
                <a:cubicBezTo>
                  <a:pt x="195135" y="265984"/>
                  <a:pt x="192076" y="265125"/>
                  <a:pt x="189207" y="263599"/>
                </a:cubicBezTo>
                <a:cubicBezTo>
                  <a:pt x="177734" y="257682"/>
                  <a:pt x="173240" y="243464"/>
                  <a:pt x="179264" y="232012"/>
                </a:cubicBezTo>
                <a:lnTo>
                  <a:pt x="231946" y="131146"/>
                </a:lnTo>
                <a:cubicBezTo>
                  <a:pt x="235866" y="123607"/>
                  <a:pt x="242846" y="118550"/>
                  <a:pt x="252216" y="118550"/>
                </a:cubicBezTo>
                <a:close/>
                <a:moveTo>
                  <a:pt x="291636" y="0"/>
                </a:moveTo>
                <a:cubicBezTo>
                  <a:pt x="322419" y="0"/>
                  <a:pt x="347466" y="24999"/>
                  <a:pt x="347466" y="55723"/>
                </a:cubicBezTo>
                <a:cubicBezTo>
                  <a:pt x="347466" y="86448"/>
                  <a:pt x="322419" y="111352"/>
                  <a:pt x="291636" y="111352"/>
                </a:cubicBezTo>
                <a:cubicBezTo>
                  <a:pt x="260854" y="111352"/>
                  <a:pt x="235902" y="86352"/>
                  <a:pt x="235902" y="55723"/>
                </a:cubicBezTo>
                <a:cubicBezTo>
                  <a:pt x="235902" y="24999"/>
                  <a:pt x="260854" y="0"/>
                  <a:pt x="291636" y="0"/>
                </a:cubicBezTo>
                <a:close/>
              </a:path>
            </a:pathLst>
          </a:custGeom>
          <a:solidFill>
            <a:srgbClr val="DE8484"/>
          </a:solidFill>
          <a:ln>
            <a:noFill/>
          </a:ln>
        </p:spPr>
      </p:sp>
      <p:sp>
        <p:nvSpPr>
          <p:cNvPr id="23" name="iŝḷiḋê"/>
          <p:cNvSpPr txBox="1"/>
          <p:nvPr/>
        </p:nvSpPr>
        <p:spPr>
          <a:xfrm>
            <a:off x="7660534" y="2265308"/>
            <a:ext cx="4115926" cy="889138"/>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zh-CN" altLang="en-US" sz="2400" b="1" dirty="0">
                <a:solidFill>
                  <a:srgbClr val="DE8484"/>
                </a:solidFill>
                <a:latin typeface="义启粗黑体" panose="02000800000000000000" pitchFamily="2" charset="-128"/>
                <a:ea typeface="义启粗黑体" panose="02000800000000000000" pitchFamily="2" charset="-128"/>
              </a:rPr>
              <a:t>在这里输入想要的标题</a:t>
            </a:r>
            <a:endParaRPr lang="en-US" sz="2400" b="1" dirty="0">
              <a:solidFill>
                <a:srgbClr val="DE8484"/>
              </a:solidFill>
              <a:latin typeface="义启粗黑体" panose="02000800000000000000" pitchFamily="2" charset="-128"/>
              <a:ea typeface="义启粗黑体" panose="02000800000000000000" pitchFamily="2" charset="-128"/>
            </a:endParaRPr>
          </a:p>
        </p:txBody>
      </p:sp>
      <p:sp>
        <p:nvSpPr>
          <p:cNvPr id="24" name="îs1íḑè"/>
          <p:cNvSpPr txBox="1"/>
          <p:nvPr/>
        </p:nvSpPr>
        <p:spPr>
          <a:xfrm>
            <a:off x="7660534" y="3258550"/>
            <a:ext cx="3823903" cy="2270379"/>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50000"/>
              </a:lnSpc>
              <a:buSzPct val="25000"/>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在这里输入你需要的文本内容在这里输入你需要的文本内容在这里输入你需要的文本内容在这里输入你需要的文本内容</a:t>
            </a:r>
            <a:endPar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0"/>
                            </p:stCondLst>
                            <p:childTnLst>
                              <p:par>
                                <p:cTn id="45" presetID="42"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42"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1000"/>
                                        <p:tgtEl>
                                          <p:spTgt spid="24"/>
                                        </p:tgtEl>
                                      </p:cBhvr>
                                    </p:animEffect>
                                    <p:anim calcmode="lin" valueType="num">
                                      <p:cBhvr>
                                        <p:cTn id="54" dur="1000" fill="hold"/>
                                        <p:tgtEl>
                                          <p:spTgt spid="24"/>
                                        </p:tgtEl>
                                        <p:attrNameLst>
                                          <p:attrName>ppt_x</p:attrName>
                                        </p:attrNameLst>
                                      </p:cBhvr>
                                      <p:tavLst>
                                        <p:tav tm="0">
                                          <p:val>
                                            <p:strVal val="#ppt_x"/>
                                          </p:val>
                                        </p:tav>
                                        <p:tav tm="100000">
                                          <p:val>
                                            <p:strVal val="#ppt_x"/>
                                          </p:val>
                                        </p:tav>
                                      </p:tavLst>
                                    </p:anim>
                                    <p:anim calcmode="lin" valueType="num">
                                      <p:cBhvr>
                                        <p:cTn id="5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9" grpId="0" animBg="1"/>
      <p:bldP spid="10" grpId="0" animBg="1"/>
      <p:bldP spid="11" grpId="0" animBg="1"/>
      <p:bldP spid="4" grpId="0" animBg="1"/>
      <p:bldP spid="19" grpId="0" animBg="1"/>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l="6541" r="55523"/>
          <a:stretch>
            <a:fillRect/>
          </a:stretch>
        </p:blipFill>
        <p:spPr>
          <a:xfrm flipH="1">
            <a:off x="6807354" y="-429172"/>
            <a:ext cx="6911163" cy="7287172"/>
          </a:xfrm>
          <a:prstGeom prst="rect">
            <a:avLst/>
          </a:prstGeom>
        </p:spPr>
      </p:pic>
      <p:sp>
        <p:nvSpPr>
          <p:cNvPr id="20" name="文本框 19"/>
          <p:cNvSpPr txBox="1"/>
          <p:nvPr/>
        </p:nvSpPr>
        <p:spPr>
          <a:xfrm>
            <a:off x="1536291" y="1560656"/>
            <a:ext cx="3330484" cy="1015663"/>
          </a:xfrm>
          <a:prstGeom prst="rect">
            <a:avLst/>
          </a:prstGeom>
          <a:noFill/>
        </p:spPr>
        <p:txBody>
          <a:bodyPr wrap="square" rtlCol="0">
            <a:spAutoFit/>
          </a:bodyPr>
          <a:lstStyle/>
          <a:p>
            <a:pPr algn="ctr"/>
            <a:r>
              <a:rPr lang="en-US" altLang="zh-CN" sz="6000" b="1" dirty="0">
                <a:solidFill>
                  <a:srgbClr val="295B6D"/>
                </a:solidFill>
                <a:latin typeface="义启粗黑体" panose="02000800000000000000" pitchFamily="2" charset="-128"/>
                <a:ea typeface="义启粗黑体" panose="02000800000000000000" pitchFamily="2" charset="-128"/>
              </a:rPr>
              <a:t>PART  04</a:t>
            </a:r>
            <a:endParaRPr lang="zh-CN" altLang="en-US" sz="6000" b="1" dirty="0">
              <a:solidFill>
                <a:srgbClr val="295B6D"/>
              </a:solidFill>
              <a:latin typeface="义启粗黑体" panose="02000800000000000000" pitchFamily="2" charset="-128"/>
              <a:ea typeface="义启粗黑体" panose="02000800000000000000" pitchFamily="2" charset="-128"/>
            </a:endParaRPr>
          </a:p>
        </p:txBody>
      </p:sp>
      <p:sp>
        <p:nvSpPr>
          <p:cNvPr id="28" name="文本框 27"/>
          <p:cNvSpPr txBox="1"/>
          <p:nvPr/>
        </p:nvSpPr>
        <p:spPr>
          <a:xfrm>
            <a:off x="560448" y="2897128"/>
            <a:ext cx="5282171" cy="923330"/>
          </a:xfrm>
          <a:prstGeom prst="rect">
            <a:avLst/>
          </a:prstGeom>
          <a:noFill/>
        </p:spPr>
        <p:txBody>
          <a:bodyPr wrap="square" rtlCol="0">
            <a:spAutoFit/>
          </a:bodyPr>
          <a:lstStyle/>
          <a:p>
            <a:pPr algn="ctr"/>
            <a:r>
              <a:rPr lang="zh-CN" altLang="en-US" sz="5400" b="1" dirty="0">
                <a:solidFill>
                  <a:schemeClr val="tx1">
                    <a:lumMod val="65000"/>
                    <a:lumOff val="35000"/>
                  </a:schemeClr>
                </a:solidFill>
                <a:latin typeface="义启粗黑体" panose="02000800000000000000" pitchFamily="2" charset="-128"/>
                <a:ea typeface="义启粗黑体" panose="02000800000000000000" pitchFamily="2" charset="-128"/>
              </a:rPr>
              <a:t>总结分析与展望</a:t>
            </a:r>
            <a:endParaRPr lang="zh-CN" altLang="en-US" sz="5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6" name="文本框 35"/>
          <p:cNvSpPr txBox="1"/>
          <p:nvPr/>
        </p:nvSpPr>
        <p:spPr>
          <a:xfrm>
            <a:off x="281434" y="4141267"/>
            <a:ext cx="6227650" cy="614592"/>
          </a:xfrm>
          <a:prstGeom prst="rect">
            <a:avLst/>
          </a:prstGeom>
          <a:solidFill>
            <a:srgbClr val="DE8484">
              <a:alpha val="50196"/>
            </a:srgbClr>
          </a:solidFill>
        </p:spPr>
        <p:txBody>
          <a:bodyPr wrap="square" rtlCol="0">
            <a:spAutoFit/>
          </a:bodyPr>
          <a:lstStyle/>
          <a:p>
            <a:pPr algn="ctr">
              <a:lnSpc>
                <a:spcPct val="150000"/>
              </a:lnSpc>
            </a:pPr>
            <a:r>
              <a:rPr lang="zh-CN" altLang="en-US" sz="1200" b="1" dirty="0">
                <a:solidFill>
                  <a:schemeClr val="tx1">
                    <a:lumMod val="50000"/>
                    <a:lumOff val="50000"/>
                  </a:schemeClr>
                </a:solidFill>
                <a:latin typeface="义启粗黑体" panose="02000800000000000000" pitchFamily="2" charset="-128"/>
                <a:ea typeface="义启粗黑体" panose="02000800000000000000" pitchFamily="2" charset="-128"/>
              </a:rPr>
              <a:t>在这里输入想要的标题在这里输入想要的标题在这里输入想要的标题在这里输入想要的标题在这里输入想要的标题</a:t>
            </a:r>
            <a:endParaRPr lang="zh-CN" altLang="en-US" sz="1200" b="1" dirty="0">
              <a:solidFill>
                <a:schemeClr val="tx1">
                  <a:lumMod val="50000"/>
                  <a:lumOff val="50000"/>
                </a:schemeClr>
              </a:solidFill>
              <a:latin typeface="义启粗黑体" panose="02000800000000000000" pitchFamily="2" charset="-128"/>
              <a:ea typeface="义启粗黑体" panose="02000800000000000000" pitchFamily="2" charset="-128"/>
            </a:endParaRPr>
          </a:p>
        </p:txBody>
      </p:sp>
      <p:sp>
        <p:nvSpPr>
          <p:cNvPr id="37" name="菱形 36"/>
          <p:cNvSpPr/>
          <p:nvPr/>
        </p:nvSpPr>
        <p:spPr>
          <a:xfrm>
            <a:off x="776813" y="344672"/>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135566"/>
            <a:ext cx="857694" cy="857694"/>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H="1">
            <a:off x="-168973" y="1086576"/>
            <a:ext cx="1006549" cy="97110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菱形 39"/>
          <p:cNvSpPr/>
          <p:nvPr/>
        </p:nvSpPr>
        <p:spPr>
          <a:xfrm>
            <a:off x="536444" y="6075951"/>
            <a:ext cx="723013" cy="723013"/>
          </a:xfrm>
          <a:prstGeom prst="diamond">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515155" y="110088"/>
            <a:ext cx="1384006" cy="1384006"/>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菱形 41"/>
          <p:cNvSpPr/>
          <p:nvPr/>
        </p:nvSpPr>
        <p:spPr>
          <a:xfrm>
            <a:off x="54170" y="6299792"/>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807994" y="-355261"/>
            <a:ext cx="2272710" cy="2203601"/>
            <a:chOff x="10807994" y="-355261"/>
            <a:chExt cx="2272710" cy="2203601"/>
          </a:xfrm>
        </p:grpSpPr>
        <p:sp>
          <p:nvSpPr>
            <p:cNvPr id="15" name="菱形 14"/>
            <p:cNvSpPr/>
            <p:nvPr/>
          </p:nvSpPr>
          <p:spPr>
            <a:xfrm>
              <a:off x="11989095" y="124977"/>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1499997" y="-355261"/>
              <a:ext cx="857694" cy="857694"/>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11688725" y="637112"/>
              <a:ext cx="1006549" cy="97110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菱形 22"/>
            <p:cNvSpPr/>
            <p:nvPr/>
          </p:nvSpPr>
          <p:spPr>
            <a:xfrm>
              <a:off x="12357691" y="871030"/>
              <a:ext cx="723013" cy="723013"/>
            </a:xfrm>
            <a:prstGeom prst="diamond">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菱形 23"/>
            <p:cNvSpPr/>
            <p:nvPr/>
          </p:nvSpPr>
          <p:spPr>
            <a:xfrm>
              <a:off x="10807994" y="-219695"/>
              <a:ext cx="1384006" cy="1384006"/>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1779104" y="1380507"/>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3563611" y="1055329"/>
            <a:ext cx="2532472" cy="1200329"/>
          </a:xfrm>
          <a:prstGeom prst="rect">
            <a:avLst/>
          </a:prstGeom>
          <a:noFill/>
        </p:spPr>
        <p:txBody>
          <a:bodyPr wrap="square" rtlCol="0">
            <a:spAutoFit/>
          </a:bodyPr>
          <a:lstStyle/>
          <a:p>
            <a:r>
              <a:rPr lang="zh-CN" altLang="en-US" sz="7200" b="1" dirty="0">
                <a:solidFill>
                  <a:srgbClr val="295B6D"/>
                </a:solidFill>
                <a:latin typeface="义启粗黑体" panose="02000800000000000000" pitchFamily="2" charset="-128"/>
                <a:ea typeface="义启粗黑体" panose="02000800000000000000" pitchFamily="2" charset="-128"/>
              </a:rPr>
              <a:t>目 录</a:t>
            </a:r>
            <a:endParaRPr lang="zh-CN" altLang="en-US" sz="7200" b="1" dirty="0">
              <a:solidFill>
                <a:srgbClr val="295B6D"/>
              </a:solidFill>
              <a:latin typeface="义启粗黑体" panose="02000800000000000000" pitchFamily="2" charset="-128"/>
              <a:ea typeface="义启粗黑体" panose="02000800000000000000" pitchFamily="2" charset="-128"/>
            </a:endParaRPr>
          </a:p>
        </p:txBody>
      </p:sp>
      <p:sp>
        <p:nvSpPr>
          <p:cNvPr id="27" name="文本框 26"/>
          <p:cNvSpPr txBox="1"/>
          <p:nvPr/>
        </p:nvSpPr>
        <p:spPr>
          <a:xfrm>
            <a:off x="6009781" y="1380507"/>
            <a:ext cx="2318645" cy="646331"/>
          </a:xfrm>
          <a:prstGeom prst="rect">
            <a:avLst/>
          </a:prstGeom>
          <a:noFill/>
        </p:spPr>
        <p:txBody>
          <a:bodyPr wrap="square" rtlCol="0">
            <a:spAutoFit/>
          </a:bodyPr>
          <a:lstStyle/>
          <a:p>
            <a:r>
              <a:rPr lang="en-US" altLang="zh-CN" sz="3600" b="1" dirty="0">
                <a:solidFill>
                  <a:schemeClr val="tx1">
                    <a:lumMod val="65000"/>
                    <a:lumOff val="35000"/>
                  </a:schemeClr>
                </a:solidFill>
                <a:latin typeface="义启粗黑体" panose="02000800000000000000" pitchFamily="2" charset="-128"/>
                <a:ea typeface="义启粗黑体" panose="02000800000000000000" pitchFamily="2" charset="-128"/>
              </a:rPr>
              <a:t>CONTENTS</a:t>
            </a:r>
            <a:endParaRPr lang="zh-CN" altLang="en-US" sz="36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 name="矩形 1"/>
          <p:cNvSpPr/>
          <p:nvPr/>
        </p:nvSpPr>
        <p:spPr>
          <a:xfrm>
            <a:off x="6105616" y="2531714"/>
            <a:ext cx="825046" cy="461665"/>
          </a:xfrm>
          <a:prstGeom prst="rect">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义启粗黑体" panose="02000800000000000000" pitchFamily="2" charset="-128"/>
                <a:ea typeface="义启粗黑体" panose="02000800000000000000" pitchFamily="2" charset="-128"/>
              </a:rPr>
              <a:t>01</a:t>
            </a:r>
            <a:endParaRPr lang="zh-CN" altLang="en-US" sz="2400" b="1" dirty="0">
              <a:latin typeface="义启粗黑体" panose="02000800000000000000" pitchFamily="2" charset="-128"/>
              <a:ea typeface="义启粗黑体" panose="02000800000000000000" pitchFamily="2" charset="-128"/>
            </a:endParaRPr>
          </a:p>
        </p:txBody>
      </p:sp>
      <p:sp>
        <p:nvSpPr>
          <p:cNvPr id="29" name="矩形 28"/>
          <p:cNvSpPr/>
          <p:nvPr/>
        </p:nvSpPr>
        <p:spPr>
          <a:xfrm>
            <a:off x="6105616" y="3534940"/>
            <a:ext cx="825046" cy="461665"/>
          </a:xfrm>
          <a:prstGeom prst="rect">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义启粗黑体" panose="02000800000000000000" pitchFamily="2" charset="-128"/>
                <a:ea typeface="义启粗黑体" panose="02000800000000000000" pitchFamily="2" charset="-128"/>
              </a:rPr>
              <a:t>02</a:t>
            </a:r>
            <a:endParaRPr lang="zh-CN" altLang="en-US" sz="2400" b="1" dirty="0">
              <a:latin typeface="义启粗黑体" panose="02000800000000000000" pitchFamily="2" charset="-128"/>
              <a:ea typeface="义启粗黑体" panose="02000800000000000000" pitchFamily="2" charset="-128"/>
            </a:endParaRPr>
          </a:p>
        </p:txBody>
      </p:sp>
      <p:sp>
        <p:nvSpPr>
          <p:cNvPr id="30" name="矩形 29"/>
          <p:cNvSpPr/>
          <p:nvPr/>
        </p:nvSpPr>
        <p:spPr>
          <a:xfrm>
            <a:off x="6105616" y="4538166"/>
            <a:ext cx="825046" cy="461665"/>
          </a:xfrm>
          <a:prstGeom prst="rect">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义启粗黑体" panose="02000800000000000000" pitchFamily="2" charset="-128"/>
                <a:ea typeface="义启粗黑体" panose="02000800000000000000" pitchFamily="2" charset="-128"/>
              </a:rPr>
              <a:t>03</a:t>
            </a:r>
            <a:endParaRPr lang="zh-CN" altLang="en-US" sz="2400" b="1" dirty="0">
              <a:latin typeface="义启粗黑体" panose="02000800000000000000" pitchFamily="2" charset="-128"/>
              <a:ea typeface="义启粗黑体" panose="02000800000000000000" pitchFamily="2" charset="-128"/>
            </a:endParaRPr>
          </a:p>
        </p:txBody>
      </p:sp>
      <p:sp>
        <p:nvSpPr>
          <p:cNvPr id="31" name="矩形 30"/>
          <p:cNvSpPr/>
          <p:nvPr/>
        </p:nvSpPr>
        <p:spPr>
          <a:xfrm>
            <a:off x="6105616" y="5541393"/>
            <a:ext cx="825046" cy="461665"/>
          </a:xfrm>
          <a:prstGeom prst="rect">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义启粗黑体" panose="02000800000000000000" pitchFamily="2" charset="-128"/>
                <a:ea typeface="义启粗黑体" panose="02000800000000000000" pitchFamily="2" charset="-128"/>
              </a:rPr>
              <a:t>04</a:t>
            </a:r>
            <a:endParaRPr lang="zh-CN" altLang="en-US" sz="2400" b="1" dirty="0">
              <a:latin typeface="义启粗黑体" panose="02000800000000000000" pitchFamily="2" charset="-128"/>
              <a:ea typeface="义启粗黑体" panose="02000800000000000000" pitchFamily="2" charset="-128"/>
            </a:endParaRPr>
          </a:p>
        </p:txBody>
      </p:sp>
      <p:sp>
        <p:nvSpPr>
          <p:cNvPr id="32" name="文本框 31"/>
          <p:cNvSpPr txBox="1"/>
          <p:nvPr/>
        </p:nvSpPr>
        <p:spPr>
          <a:xfrm>
            <a:off x="7250126" y="2531714"/>
            <a:ext cx="4051915" cy="461665"/>
          </a:xfrm>
          <a:prstGeom prst="rect">
            <a:avLst/>
          </a:prstGeom>
          <a:noFill/>
        </p:spPr>
        <p:txBody>
          <a:bodyPr wrap="square" rtlCol="0">
            <a:spAutoFit/>
          </a:bodyPr>
          <a:lstStyle/>
          <a:p>
            <a:r>
              <a:rPr lang="zh-CN" altLang="en-US" sz="2400" b="1" dirty="0">
                <a:solidFill>
                  <a:schemeClr val="tx1">
                    <a:lumMod val="65000"/>
                    <a:lumOff val="35000"/>
                  </a:schemeClr>
                </a:solidFill>
                <a:latin typeface="义启粗黑体" panose="02000800000000000000" pitchFamily="2" charset="-128"/>
                <a:ea typeface="义启粗黑体" panose="02000800000000000000" pitchFamily="2" charset="-128"/>
              </a:rPr>
              <a:t>选题背景与意义</a:t>
            </a:r>
            <a:endParaRPr lang="zh-CN" altLang="en-US" sz="2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3" name="文本框 32"/>
          <p:cNvSpPr txBox="1"/>
          <p:nvPr/>
        </p:nvSpPr>
        <p:spPr>
          <a:xfrm>
            <a:off x="7250126" y="3534940"/>
            <a:ext cx="4051915" cy="461665"/>
          </a:xfrm>
          <a:prstGeom prst="rect">
            <a:avLst/>
          </a:prstGeom>
          <a:noFill/>
        </p:spPr>
        <p:txBody>
          <a:bodyPr wrap="square" rtlCol="0">
            <a:spAutoFit/>
          </a:bodyPr>
          <a:lstStyle/>
          <a:p>
            <a:r>
              <a:rPr lang="zh-CN" altLang="en-US" sz="2400" b="1" dirty="0">
                <a:solidFill>
                  <a:schemeClr val="tx1">
                    <a:lumMod val="65000"/>
                    <a:lumOff val="35000"/>
                  </a:schemeClr>
                </a:solidFill>
                <a:latin typeface="义启粗黑体" panose="02000800000000000000" pitchFamily="2" charset="-128"/>
                <a:ea typeface="义启粗黑体" panose="02000800000000000000" pitchFamily="2" charset="-128"/>
              </a:rPr>
              <a:t>研究理论与思路</a:t>
            </a:r>
            <a:endParaRPr lang="zh-CN" altLang="en-US" sz="2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4" name="文本框 33"/>
          <p:cNvSpPr txBox="1"/>
          <p:nvPr/>
        </p:nvSpPr>
        <p:spPr>
          <a:xfrm>
            <a:off x="7250126" y="4538166"/>
            <a:ext cx="4051915" cy="461665"/>
          </a:xfrm>
          <a:prstGeom prst="rect">
            <a:avLst/>
          </a:prstGeom>
          <a:noFill/>
        </p:spPr>
        <p:txBody>
          <a:bodyPr wrap="square" rtlCol="0">
            <a:spAutoFit/>
          </a:bodyPr>
          <a:lstStyle/>
          <a:p>
            <a:r>
              <a:rPr lang="zh-CN" altLang="en-US" sz="2400" b="1" dirty="0">
                <a:solidFill>
                  <a:schemeClr val="tx1">
                    <a:lumMod val="65000"/>
                    <a:lumOff val="35000"/>
                  </a:schemeClr>
                </a:solidFill>
                <a:latin typeface="义启粗黑体" panose="02000800000000000000" pitchFamily="2" charset="-128"/>
                <a:ea typeface="义启粗黑体" panose="02000800000000000000" pitchFamily="2" charset="-128"/>
              </a:rPr>
              <a:t>研究课题与演示</a:t>
            </a:r>
            <a:endParaRPr lang="zh-CN" altLang="en-US" sz="2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5" name="文本框 34"/>
          <p:cNvSpPr txBox="1"/>
          <p:nvPr/>
        </p:nvSpPr>
        <p:spPr>
          <a:xfrm>
            <a:off x="7250126" y="5541393"/>
            <a:ext cx="4051915" cy="461665"/>
          </a:xfrm>
          <a:prstGeom prst="rect">
            <a:avLst/>
          </a:prstGeom>
          <a:noFill/>
        </p:spPr>
        <p:txBody>
          <a:bodyPr wrap="square" rtlCol="0">
            <a:spAutoFit/>
          </a:bodyPr>
          <a:lstStyle/>
          <a:p>
            <a:r>
              <a:rPr lang="zh-CN" altLang="en-US" sz="2400" b="1" dirty="0">
                <a:solidFill>
                  <a:schemeClr val="tx1">
                    <a:lumMod val="65000"/>
                    <a:lumOff val="35000"/>
                  </a:schemeClr>
                </a:solidFill>
                <a:latin typeface="义启粗黑体" panose="02000800000000000000" pitchFamily="2" charset="-128"/>
                <a:ea typeface="义启粗黑体" panose="02000800000000000000" pitchFamily="2" charset="-128"/>
              </a:rPr>
              <a:t>总结分析与展望</a:t>
            </a:r>
            <a:endParaRPr lang="zh-CN" altLang="en-US" sz="2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pic>
        <p:nvPicPr>
          <p:cNvPr id="39" name="图片 38"/>
          <p:cNvPicPr>
            <a:picLocks noChangeAspect="1"/>
          </p:cNvPicPr>
          <p:nvPr/>
        </p:nvPicPr>
        <p:blipFill rotWithShape="1">
          <a:blip r:embed="rId1">
            <a:extLst>
              <a:ext uri="{28A0092B-C50C-407E-A947-70E740481C1C}">
                <a14:useLocalDpi xmlns:a14="http://schemas.microsoft.com/office/drawing/2010/main" val="0"/>
              </a:ext>
            </a:extLst>
          </a:blip>
          <a:srcRect l="6541" r="55523"/>
          <a:stretch>
            <a:fillRect/>
          </a:stretch>
        </p:blipFill>
        <p:spPr>
          <a:xfrm>
            <a:off x="-1626782" y="-287080"/>
            <a:ext cx="6911163" cy="72871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 calcmode="lin" valueType="num">
                                      <p:cBhvr>
                                        <p:cTn id="9" dur="1000" fill="hold"/>
                                        <p:tgtEl>
                                          <p:spTgt spid="39"/>
                                        </p:tgtEl>
                                        <p:attrNameLst>
                                          <p:attrName>style.rotation</p:attrName>
                                        </p:attrNameLst>
                                      </p:cBhvr>
                                      <p:tavLst>
                                        <p:tav tm="0">
                                          <p:val>
                                            <p:fltVal val="90"/>
                                          </p:val>
                                        </p:tav>
                                        <p:tav tm="100000">
                                          <p:val>
                                            <p:fltVal val="0"/>
                                          </p:val>
                                        </p:tav>
                                      </p:tavLst>
                                    </p:anim>
                                    <p:animEffect transition="in" filter="fade">
                                      <p:cBhvr>
                                        <p:cTn id="10" dur="1000"/>
                                        <p:tgtEl>
                                          <p:spTgt spid="39"/>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1000"/>
                                        <p:tgtEl>
                                          <p:spTgt spid="33"/>
                                        </p:tgtEl>
                                      </p:cBhvr>
                                    </p:animEffect>
                                    <p:anim calcmode="lin" valueType="num">
                                      <p:cBhvr>
                                        <p:cTn id="46" dur="1000" fill="hold"/>
                                        <p:tgtEl>
                                          <p:spTgt spid="33"/>
                                        </p:tgtEl>
                                        <p:attrNameLst>
                                          <p:attrName>ppt_x</p:attrName>
                                        </p:attrNameLst>
                                      </p:cBhvr>
                                      <p:tavLst>
                                        <p:tav tm="0">
                                          <p:val>
                                            <p:strVal val="#ppt_x"/>
                                          </p:val>
                                        </p:tav>
                                        <p:tav tm="100000">
                                          <p:val>
                                            <p:strVal val="#ppt_x"/>
                                          </p:val>
                                        </p:tav>
                                      </p:tavLst>
                                    </p:anim>
                                    <p:anim calcmode="lin" valueType="num">
                                      <p:cBhvr>
                                        <p:cTn id="47" dur="1000" fill="hold"/>
                                        <p:tgtEl>
                                          <p:spTgt spid="33"/>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anim calcmode="lin" valueType="num">
                                      <p:cBhvr>
                                        <p:cTn id="51" dur="1000" fill="hold"/>
                                        <p:tgtEl>
                                          <p:spTgt spid="30"/>
                                        </p:tgtEl>
                                        <p:attrNameLst>
                                          <p:attrName>ppt_x</p:attrName>
                                        </p:attrNameLst>
                                      </p:cBhvr>
                                      <p:tavLst>
                                        <p:tav tm="0">
                                          <p:val>
                                            <p:strVal val="#ppt_x"/>
                                          </p:val>
                                        </p:tav>
                                        <p:tav tm="100000">
                                          <p:val>
                                            <p:strVal val="#ppt_x"/>
                                          </p:val>
                                        </p:tav>
                                      </p:tavLst>
                                    </p:anim>
                                    <p:anim calcmode="lin" valueType="num">
                                      <p:cBhvr>
                                        <p:cTn id="52" dur="1000" fill="hold"/>
                                        <p:tgtEl>
                                          <p:spTgt spid="3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anim calcmode="lin" valueType="num">
                                      <p:cBhvr>
                                        <p:cTn id="56" dur="1000" fill="hold"/>
                                        <p:tgtEl>
                                          <p:spTgt spid="34"/>
                                        </p:tgtEl>
                                        <p:attrNameLst>
                                          <p:attrName>ppt_x</p:attrName>
                                        </p:attrNameLst>
                                      </p:cBhvr>
                                      <p:tavLst>
                                        <p:tav tm="0">
                                          <p:val>
                                            <p:strVal val="#ppt_x"/>
                                          </p:val>
                                        </p:tav>
                                        <p:tav tm="100000">
                                          <p:val>
                                            <p:strVal val="#ppt_x"/>
                                          </p:val>
                                        </p:tav>
                                      </p:tavLst>
                                    </p:anim>
                                    <p:anim calcmode="lin" valueType="num">
                                      <p:cBhvr>
                                        <p:cTn id="57" dur="1000" fill="hold"/>
                                        <p:tgtEl>
                                          <p:spTgt spid="3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anim calcmode="lin" valueType="num">
                                      <p:cBhvr>
                                        <p:cTn id="61" dur="1000" fill="hold"/>
                                        <p:tgtEl>
                                          <p:spTgt spid="31"/>
                                        </p:tgtEl>
                                        <p:attrNameLst>
                                          <p:attrName>ppt_x</p:attrName>
                                        </p:attrNameLst>
                                      </p:cBhvr>
                                      <p:tavLst>
                                        <p:tav tm="0">
                                          <p:val>
                                            <p:strVal val="#ppt_x"/>
                                          </p:val>
                                        </p:tav>
                                        <p:tav tm="100000">
                                          <p:val>
                                            <p:strVal val="#ppt_x"/>
                                          </p:val>
                                        </p:tav>
                                      </p:tavLst>
                                    </p:anim>
                                    <p:anim calcmode="lin" valueType="num">
                                      <p:cBhvr>
                                        <p:cTn id="62" dur="1000" fill="hold"/>
                                        <p:tgtEl>
                                          <p:spTgt spid="3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1000"/>
                                        <p:tgtEl>
                                          <p:spTgt spid="35"/>
                                        </p:tgtEl>
                                      </p:cBhvr>
                                    </p:animEffect>
                                    <p:anim calcmode="lin" valueType="num">
                                      <p:cBhvr>
                                        <p:cTn id="66" dur="1000" fill="hold"/>
                                        <p:tgtEl>
                                          <p:spTgt spid="35"/>
                                        </p:tgtEl>
                                        <p:attrNameLst>
                                          <p:attrName>ppt_x</p:attrName>
                                        </p:attrNameLst>
                                      </p:cBhvr>
                                      <p:tavLst>
                                        <p:tav tm="0">
                                          <p:val>
                                            <p:strVal val="#ppt_x"/>
                                          </p:val>
                                        </p:tav>
                                        <p:tav tm="100000">
                                          <p:val>
                                            <p:strVal val="#ppt_x"/>
                                          </p:val>
                                        </p:tav>
                                      </p:tavLst>
                                    </p:anim>
                                    <p:anim calcmode="lin" valueType="num">
                                      <p:cBhvr>
                                        <p:cTn id="6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 grpId="0" animBg="1"/>
      <p:bldP spid="29" grpId="0" animBg="1"/>
      <p:bldP spid="30" grpId="0" animBg="1"/>
      <p:bldP spid="31" grpId="0" animBg="1"/>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rPr>
              <a:t>总结分析与展望</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nvGrpSpPr>
          <p:cNvPr id="8" name="组合 7"/>
          <p:cNvGrpSpPr/>
          <p:nvPr/>
        </p:nvGrpSpPr>
        <p:grpSpPr>
          <a:xfrm>
            <a:off x="2537660" y="2509587"/>
            <a:ext cx="6970797" cy="2856501"/>
            <a:chOff x="2537660" y="2509587"/>
            <a:chExt cx="6970797" cy="2856501"/>
          </a:xfrm>
        </p:grpSpPr>
        <p:cxnSp>
          <p:nvCxnSpPr>
            <p:cNvPr id="10" name="直接连接符 9"/>
            <p:cNvCxnSpPr/>
            <p:nvPr/>
          </p:nvCxnSpPr>
          <p:spPr>
            <a:xfrm flipV="1">
              <a:off x="6096000" y="3212432"/>
              <a:ext cx="0" cy="83820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7319211" y="3631533"/>
              <a:ext cx="561473" cy="739943"/>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4345407" y="3631532"/>
              <a:ext cx="561473" cy="739943"/>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109284" y="4981074"/>
              <a:ext cx="818148" cy="385014"/>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264569" y="4969046"/>
              <a:ext cx="818148" cy="385014"/>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537660" y="4371475"/>
              <a:ext cx="830179" cy="830179"/>
            </a:xfrm>
            <a:prstGeom prst="ellipse">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粗黑体" panose="02000800000000000000" pitchFamily="2" charset="-128"/>
                <a:ea typeface="义启粗黑体" panose="02000800000000000000" pitchFamily="2" charset="-128"/>
              </a:endParaRPr>
            </a:p>
          </p:txBody>
        </p:sp>
        <p:sp>
          <p:nvSpPr>
            <p:cNvPr id="18" name="椭圆 17"/>
            <p:cNvSpPr/>
            <p:nvPr/>
          </p:nvSpPr>
          <p:spPr>
            <a:xfrm>
              <a:off x="3725278" y="2917657"/>
              <a:ext cx="830179" cy="830179"/>
            </a:xfrm>
            <a:prstGeom prst="ellipse">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粗黑体" panose="02000800000000000000" pitchFamily="2" charset="-128"/>
                <a:ea typeface="义启粗黑体" panose="02000800000000000000" pitchFamily="2" charset="-128"/>
              </a:endParaRPr>
            </a:p>
          </p:txBody>
        </p:sp>
        <p:sp>
          <p:nvSpPr>
            <p:cNvPr id="19" name="椭圆 18"/>
            <p:cNvSpPr/>
            <p:nvPr/>
          </p:nvSpPr>
          <p:spPr>
            <a:xfrm>
              <a:off x="5680910" y="2509587"/>
              <a:ext cx="830179" cy="830179"/>
            </a:xfrm>
            <a:prstGeom prst="ellipse">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粗黑体" panose="02000800000000000000" pitchFamily="2" charset="-128"/>
                <a:ea typeface="义启粗黑体" panose="02000800000000000000" pitchFamily="2" charset="-128"/>
              </a:endParaRPr>
            </a:p>
          </p:txBody>
        </p:sp>
        <p:sp>
          <p:nvSpPr>
            <p:cNvPr id="20" name="椭圆 19"/>
            <p:cNvSpPr/>
            <p:nvPr/>
          </p:nvSpPr>
          <p:spPr>
            <a:xfrm>
              <a:off x="7636042" y="3010904"/>
              <a:ext cx="830179" cy="830179"/>
            </a:xfrm>
            <a:prstGeom prst="ellipse">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粗黑体" panose="02000800000000000000" pitchFamily="2" charset="-128"/>
                <a:ea typeface="义启粗黑体" panose="02000800000000000000" pitchFamily="2" charset="-128"/>
              </a:endParaRPr>
            </a:p>
          </p:txBody>
        </p:sp>
        <p:sp>
          <p:nvSpPr>
            <p:cNvPr id="21" name="椭圆 20"/>
            <p:cNvSpPr/>
            <p:nvPr/>
          </p:nvSpPr>
          <p:spPr>
            <a:xfrm>
              <a:off x="8678278" y="4505334"/>
              <a:ext cx="830179" cy="830179"/>
            </a:xfrm>
            <a:prstGeom prst="ellipse">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粗黑体" panose="02000800000000000000" pitchFamily="2" charset="-128"/>
                <a:ea typeface="义启粗黑体" panose="02000800000000000000" pitchFamily="2" charset="-128"/>
              </a:endParaRPr>
            </a:p>
          </p:txBody>
        </p:sp>
        <p:pic>
          <p:nvPicPr>
            <p:cNvPr id="22" name="图形 21" descr="展台"/>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853950" y="4694747"/>
              <a:ext cx="478834" cy="478834"/>
            </a:xfrm>
            <a:prstGeom prst="rect">
              <a:avLst/>
            </a:prstGeom>
          </p:spPr>
        </p:pic>
        <p:pic>
          <p:nvPicPr>
            <p:cNvPr id="23" name="图形 22" descr="雇员徽章 "/>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1715" y="3154246"/>
              <a:ext cx="478834" cy="478834"/>
            </a:xfrm>
            <a:prstGeom prst="rect">
              <a:avLst/>
            </a:prstGeom>
          </p:spPr>
        </p:pic>
        <p:pic>
          <p:nvPicPr>
            <p:cNvPr id="24" name="图形 23" descr="日程表 "/>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4126" y="2635136"/>
              <a:ext cx="478834" cy="478834"/>
            </a:xfrm>
            <a:prstGeom prst="rect">
              <a:avLst/>
            </a:prstGeom>
          </p:spPr>
        </p:pic>
        <p:pic>
          <p:nvPicPr>
            <p:cNvPr id="25" name="图形 24" descr="流程图"/>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09474" y="3047923"/>
              <a:ext cx="478834" cy="478834"/>
            </a:xfrm>
            <a:prstGeom prst="rect">
              <a:avLst/>
            </a:prstGeom>
          </p:spPr>
        </p:pic>
        <p:pic>
          <p:nvPicPr>
            <p:cNvPr id="26" name="图形 25" descr="文档"/>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4588" y="4513820"/>
              <a:ext cx="478834" cy="478834"/>
            </a:xfrm>
            <a:prstGeom prst="rect">
              <a:avLst/>
            </a:prstGeom>
          </p:spPr>
        </p:pic>
      </p:grpSp>
      <p:sp>
        <p:nvSpPr>
          <p:cNvPr id="27" name="矩形 26"/>
          <p:cNvSpPr/>
          <p:nvPr/>
        </p:nvSpPr>
        <p:spPr>
          <a:xfrm>
            <a:off x="1121887" y="4088573"/>
            <a:ext cx="1415773" cy="461665"/>
          </a:xfrm>
          <a:prstGeom prst="rect">
            <a:avLst/>
          </a:prstGeom>
        </p:spPr>
        <p:txBody>
          <a:bodyPr wrap="none">
            <a:spAutoFit/>
          </a:bodyPr>
          <a:lstStyle/>
          <a:p>
            <a:pPr algn="r"/>
            <a:r>
              <a:rPr lang="zh-CN" altLang="en-US" sz="2400" b="1" dirty="0">
                <a:solidFill>
                  <a:srgbClr val="4F869A"/>
                </a:solidFill>
                <a:latin typeface="义启粗黑体" panose="02000800000000000000" pitchFamily="2" charset="-128"/>
                <a:ea typeface="义启粗黑体" panose="02000800000000000000" pitchFamily="2" charset="-128"/>
              </a:rPr>
              <a:t>输入标题</a:t>
            </a:r>
            <a:endParaRPr lang="zh-CN" altLang="en-US" sz="2400" b="1" dirty="0">
              <a:solidFill>
                <a:srgbClr val="4F869A"/>
              </a:solidFill>
              <a:latin typeface="义启粗黑体" panose="02000800000000000000" pitchFamily="2" charset="-128"/>
              <a:ea typeface="义启粗黑体" panose="02000800000000000000" pitchFamily="2" charset="-128"/>
            </a:endParaRPr>
          </a:p>
        </p:txBody>
      </p:sp>
      <p:sp>
        <p:nvSpPr>
          <p:cNvPr id="28" name="矩形 27"/>
          <p:cNvSpPr/>
          <p:nvPr/>
        </p:nvSpPr>
        <p:spPr>
          <a:xfrm>
            <a:off x="262191" y="4505916"/>
            <a:ext cx="2275469" cy="1145506"/>
          </a:xfrm>
          <a:prstGeom prst="rect">
            <a:avLst/>
          </a:prstGeom>
        </p:spPr>
        <p:txBody>
          <a:bodyPr wrap="square">
            <a:spAutoFit/>
          </a:bodyPr>
          <a:lstStyle/>
          <a:p>
            <a:pPr algn="r">
              <a:lnSpc>
                <a:spcPct val="200000"/>
              </a:lnSpc>
            </a:pPr>
            <a:r>
              <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rPr>
              <a:t>在这里输入你的标题在这里输入你的标题在这里输入你的标题在这里输入你的标题</a:t>
            </a:r>
            <a:endPar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9" name="矩形 28"/>
          <p:cNvSpPr/>
          <p:nvPr/>
        </p:nvSpPr>
        <p:spPr>
          <a:xfrm>
            <a:off x="9631782" y="4096477"/>
            <a:ext cx="1415772" cy="461665"/>
          </a:xfrm>
          <a:prstGeom prst="rect">
            <a:avLst/>
          </a:prstGeom>
        </p:spPr>
        <p:txBody>
          <a:bodyPr wrap="none">
            <a:spAutoFit/>
          </a:bodyPr>
          <a:lstStyle/>
          <a:p>
            <a:r>
              <a:rPr lang="zh-CN" altLang="en-US" sz="2400" b="1" dirty="0">
                <a:solidFill>
                  <a:srgbClr val="4F869A"/>
                </a:solidFill>
                <a:latin typeface="义启粗黑体" panose="02000800000000000000" pitchFamily="2" charset="-128"/>
                <a:ea typeface="义启粗黑体" panose="02000800000000000000" pitchFamily="2" charset="-128"/>
              </a:rPr>
              <a:t>输入标题</a:t>
            </a:r>
            <a:endParaRPr lang="zh-CN" altLang="en-US" sz="2400" b="1" dirty="0">
              <a:solidFill>
                <a:srgbClr val="4F869A"/>
              </a:solidFill>
              <a:latin typeface="义启粗黑体" panose="02000800000000000000" pitchFamily="2" charset="-128"/>
              <a:ea typeface="义启粗黑体" panose="02000800000000000000" pitchFamily="2" charset="-128"/>
            </a:endParaRPr>
          </a:p>
        </p:txBody>
      </p:sp>
      <p:sp>
        <p:nvSpPr>
          <p:cNvPr id="30" name="矩形 29"/>
          <p:cNvSpPr/>
          <p:nvPr/>
        </p:nvSpPr>
        <p:spPr>
          <a:xfrm>
            <a:off x="9631782" y="4513820"/>
            <a:ext cx="2275469" cy="1145506"/>
          </a:xfrm>
          <a:prstGeom prst="rect">
            <a:avLst/>
          </a:prstGeom>
        </p:spPr>
        <p:txBody>
          <a:bodyPr wrap="square">
            <a:spAutoFit/>
          </a:bodyPr>
          <a:lstStyle/>
          <a:p>
            <a:pPr>
              <a:lnSpc>
                <a:spcPct val="200000"/>
              </a:lnSpc>
            </a:pPr>
            <a:r>
              <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rPr>
              <a:t>在这里输入你的标题在这里输入你的标题在这里输入你的标题在这里输入你的标题</a:t>
            </a:r>
            <a:endPar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1" name="矩形 30"/>
          <p:cNvSpPr/>
          <p:nvPr/>
        </p:nvSpPr>
        <p:spPr>
          <a:xfrm>
            <a:off x="2181473" y="2358680"/>
            <a:ext cx="1415773" cy="461665"/>
          </a:xfrm>
          <a:prstGeom prst="rect">
            <a:avLst/>
          </a:prstGeom>
        </p:spPr>
        <p:txBody>
          <a:bodyPr wrap="none">
            <a:spAutoFit/>
          </a:bodyPr>
          <a:lstStyle/>
          <a:p>
            <a:pPr algn="r"/>
            <a:r>
              <a:rPr lang="zh-CN" altLang="en-US" sz="2400" b="1" dirty="0">
                <a:solidFill>
                  <a:srgbClr val="DE8484"/>
                </a:solidFill>
                <a:latin typeface="义启粗黑体" panose="02000800000000000000" pitchFamily="2" charset="-128"/>
                <a:ea typeface="义启粗黑体" panose="02000800000000000000" pitchFamily="2" charset="-128"/>
              </a:rPr>
              <a:t>输入标题</a:t>
            </a:r>
            <a:endParaRPr lang="zh-CN" altLang="en-US" sz="2400" b="1" dirty="0">
              <a:solidFill>
                <a:srgbClr val="DE8484"/>
              </a:solidFill>
              <a:latin typeface="义启粗黑体" panose="02000800000000000000" pitchFamily="2" charset="-128"/>
              <a:ea typeface="义启粗黑体" panose="02000800000000000000" pitchFamily="2" charset="-128"/>
            </a:endParaRPr>
          </a:p>
        </p:txBody>
      </p:sp>
      <p:sp>
        <p:nvSpPr>
          <p:cNvPr id="32" name="矩形 31"/>
          <p:cNvSpPr/>
          <p:nvPr/>
        </p:nvSpPr>
        <p:spPr>
          <a:xfrm>
            <a:off x="642591" y="2776023"/>
            <a:ext cx="2954655" cy="776175"/>
          </a:xfrm>
          <a:prstGeom prst="rect">
            <a:avLst/>
          </a:prstGeom>
        </p:spPr>
        <p:txBody>
          <a:bodyPr wrap="square">
            <a:spAutoFit/>
          </a:bodyPr>
          <a:lstStyle/>
          <a:p>
            <a:pPr algn="r">
              <a:lnSpc>
                <a:spcPct val="200000"/>
              </a:lnSpc>
            </a:pPr>
            <a:r>
              <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rPr>
              <a:t>在这里输入你的标题在这里输入你的标题在这里输入你的标题在这里输入你的标题</a:t>
            </a:r>
            <a:endPar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3" name="矩形 32"/>
          <p:cNvSpPr/>
          <p:nvPr/>
        </p:nvSpPr>
        <p:spPr>
          <a:xfrm>
            <a:off x="8664954" y="2358680"/>
            <a:ext cx="1415772" cy="461665"/>
          </a:xfrm>
          <a:prstGeom prst="rect">
            <a:avLst/>
          </a:prstGeom>
        </p:spPr>
        <p:txBody>
          <a:bodyPr wrap="none">
            <a:spAutoFit/>
          </a:bodyPr>
          <a:lstStyle/>
          <a:p>
            <a:r>
              <a:rPr lang="zh-CN" altLang="en-US" sz="2400" b="1" dirty="0">
                <a:solidFill>
                  <a:srgbClr val="DE8484"/>
                </a:solidFill>
                <a:latin typeface="义启粗黑体" panose="02000800000000000000" pitchFamily="2" charset="-128"/>
                <a:ea typeface="义启粗黑体" panose="02000800000000000000" pitchFamily="2" charset="-128"/>
              </a:rPr>
              <a:t>输入标题</a:t>
            </a:r>
            <a:endParaRPr lang="zh-CN" altLang="en-US" sz="2400" b="1" dirty="0">
              <a:solidFill>
                <a:srgbClr val="DE8484"/>
              </a:solidFill>
              <a:latin typeface="义启粗黑体" panose="02000800000000000000" pitchFamily="2" charset="-128"/>
              <a:ea typeface="义启粗黑体" panose="02000800000000000000" pitchFamily="2" charset="-128"/>
            </a:endParaRPr>
          </a:p>
        </p:txBody>
      </p:sp>
      <p:sp>
        <p:nvSpPr>
          <p:cNvPr id="34" name="矩形 33"/>
          <p:cNvSpPr/>
          <p:nvPr/>
        </p:nvSpPr>
        <p:spPr>
          <a:xfrm>
            <a:off x="8664954" y="2776023"/>
            <a:ext cx="2954655" cy="776175"/>
          </a:xfrm>
          <a:prstGeom prst="rect">
            <a:avLst/>
          </a:prstGeom>
        </p:spPr>
        <p:txBody>
          <a:bodyPr wrap="square">
            <a:spAutoFit/>
          </a:bodyPr>
          <a:lstStyle/>
          <a:p>
            <a:pPr>
              <a:lnSpc>
                <a:spcPct val="200000"/>
              </a:lnSpc>
            </a:pPr>
            <a:r>
              <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rPr>
              <a:t>在这里输入你的标题在这里输入你的标题在这里输入你的标题在这里输入你的标题</a:t>
            </a:r>
            <a:endPar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5" name="矩形 34"/>
          <p:cNvSpPr/>
          <p:nvPr/>
        </p:nvSpPr>
        <p:spPr>
          <a:xfrm>
            <a:off x="5324898" y="1074993"/>
            <a:ext cx="1415772" cy="461665"/>
          </a:xfrm>
          <a:prstGeom prst="rect">
            <a:avLst/>
          </a:prstGeom>
        </p:spPr>
        <p:txBody>
          <a:bodyPr wrap="none">
            <a:spAutoFit/>
          </a:bodyPr>
          <a:lstStyle/>
          <a:p>
            <a:pPr algn="ctr"/>
            <a:r>
              <a:rPr lang="zh-CN" altLang="en-US" sz="2400" b="1" dirty="0">
                <a:solidFill>
                  <a:srgbClr val="4F869A"/>
                </a:solidFill>
                <a:latin typeface="义启粗黑体" panose="02000800000000000000" pitchFamily="2" charset="-128"/>
                <a:ea typeface="义启粗黑体" panose="02000800000000000000" pitchFamily="2" charset="-128"/>
              </a:rPr>
              <a:t>输入标题</a:t>
            </a:r>
            <a:endParaRPr lang="zh-CN" altLang="en-US" sz="2400" b="1" dirty="0">
              <a:solidFill>
                <a:srgbClr val="4F869A"/>
              </a:solidFill>
              <a:latin typeface="义启粗黑体" panose="02000800000000000000" pitchFamily="2" charset="-128"/>
              <a:ea typeface="义启粗黑体" panose="02000800000000000000" pitchFamily="2" charset="-128"/>
            </a:endParaRPr>
          </a:p>
        </p:txBody>
      </p:sp>
      <p:sp>
        <p:nvSpPr>
          <p:cNvPr id="36" name="矩形 35"/>
          <p:cNvSpPr/>
          <p:nvPr/>
        </p:nvSpPr>
        <p:spPr>
          <a:xfrm>
            <a:off x="4555457" y="1492336"/>
            <a:ext cx="2954655" cy="776175"/>
          </a:xfrm>
          <a:prstGeom prst="rect">
            <a:avLst/>
          </a:prstGeom>
        </p:spPr>
        <p:txBody>
          <a:bodyPr wrap="square">
            <a:spAutoFit/>
          </a:bodyPr>
          <a:lstStyle/>
          <a:p>
            <a:pPr algn="ctr">
              <a:lnSpc>
                <a:spcPct val="200000"/>
              </a:lnSpc>
            </a:pPr>
            <a:r>
              <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rPr>
              <a:t>在这里输入你的标题在这里输入你的标题在这里输入你的标题在这里输入你的标题</a:t>
            </a:r>
            <a:endParaRPr lang="zh-CN" altLang="en-US" sz="1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9" name="椭圆 38"/>
          <p:cNvSpPr/>
          <p:nvPr/>
        </p:nvSpPr>
        <p:spPr>
          <a:xfrm>
            <a:off x="3769197" y="4050634"/>
            <a:ext cx="4733408" cy="4733408"/>
          </a:xfrm>
          <a:prstGeom prst="ellipse">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义启粗黑体" panose="02000800000000000000" pitchFamily="2" charset="-128"/>
              <a:ea typeface="义启粗黑体" panose="02000800000000000000" pitchFamily="2" charset="-128"/>
            </a:endParaRPr>
          </a:p>
        </p:txBody>
      </p:sp>
      <p:sp>
        <p:nvSpPr>
          <p:cNvPr id="40" name="reading_174821"/>
          <p:cNvSpPr>
            <a:spLocks noChangeAspect="1"/>
          </p:cNvSpPr>
          <p:nvPr/>
        </p:nvSpPr>
        <p:spPr bwMode="auto">
          <a:xfrm>
            <a:off x="5390514" y="4753814"/>
            <a:ext cx="1350156" cy="1347868"/>
          </a:xfrm>
          <a:custGeom>
            <a:avLst/>
            <a:gdLst>
              <a:gd name="connsiteX0" fmla="*/ 72716 w 579692"/>
              <a:gd name="connsiteY0" fmla="*/ 452528 h 578710"/>
              <a:gd name="connsiteX1" fmla="*/ 72716 w 579692"/>
              <a:gd name="connsiteY1" fmla="*/ 470167 h 578710"/>
              <a:gd name="connsiteX2" fmla="*/ 507655 w 579692"/>
              <a:gd name="connsiteY2" fmla="*/ 470167 h 578710"/>
              <a:gd name="connsiteX3" fmla="*/ 507655 w 579692"/>
              <a:gd name="connsiteY3" fmla="*/ 452528 h 578710"/>
              <a:gd name="connsiteX4" fmla="*/ 290186 w 579692"/>
              <a:gd name="connsiteY4" fmla="*/ 452528 h 578710"/>
              <a:gd name="connsiteX5" fmla="*/ 443794 w 579692"/>
              <a:gd name="connsiteY5" fmla="*/ 398313 h 578710"/>
              <a:gd name="connsiteX6" fmla="*/ 489275 w 579692"/>
              <a:gd name="connsiteY6" fmla="*/ 398313 h 578710"/>
              <a:gd name="connsiteX7" fmla="*/ 489275 w 579692"/>
              <a:gd name="connsiteY7" fmla="*/ 415873 h 578710"/>
              <a:gd name="connsiteX8" fmla="*/ 443794 w 579692"/>
              <a:gd name="connsiteY8" fmla="*/ 415873 h 578710"/>
              <a:gd name="connsiteX9" fmla="*/ 90417 w 579692"/>
              <a:gd name="connsiteY9" fmla="*/ 398313 h 578710"/>
              <a:gd name="connsiteX10" fmla="*/ 262961 w 579692"/>
              <a:gd name="connsiteY10" fmla="*/ 398313 h 578710"/>
              <a:gd name="connsiteX11" fmla="*/ 262961 w 579692"/>
              <a:gd name="connsiteY11" fmla="*/ 415873 h 578710"/>
              <a:gd name="connsiteX12" fmla="*/ 90417 w 579692"/>
              <a:gd name="connsiteY12" fmla="*/ 415873 h 578710"/>
              <a:gd name="connsiteX13" fmla="*/ 443794 w 579692"/>
              <a:gd name="connsiteY13" fmla="*/ 361666 h 578710"/>
              <a:gd name="connsiteX14" fmla="*/ 489275 w 579692"/>
              <a:gd name="connsiteY14" fmla="*/ 361666 h 578710"/>
              <a:gd name="connsiteX15" fmla="*/ 489275 w 579692"/>
              <a:gd name="connsiteY15" fmla="*/ 379989 h 578710"/>
              <a:gd name="connsiteX16" fmla="*/ 443794 w 579692"/>
              <a:gd name="connsiteY16" fmla="*/ 379989 h 578710"/>
              <a:gd name="connsiteX17" fmla="*/ 90417 w 579692"/>
              <a:gd name="connsiteY17" fmla="*/ 361666 h 578710"/>
              <a:gd name="connsiteX18" fmla="*/ 262961 w 579692"/>
              <a:gd name="connsiteY18" fmla="*/ 361666 h 578710"/>
              <a:gd name="connsiteX19" fmla="*/ 262961 w 579692"/>
              <a:gd name="connsiteY19" fmla="*/ 379989 h 578710"/>
              <a:gd name="connsiteX20" fmla="*/ 90417 w 579692"/>
              <a:gd name="connsiteY20" fmla="*/ 379989 h 578710"/>
              <a:gd name="connsiteX21" fmla="*/ 335055 w 579692"/>
              <a:gd name="connsiteY21" fmla="*/ 343985 h 578710"/>
              <a:gd name="connsiteX22" fmla="*/ 335055 w 579692"/>
              <a:gd name="connsiteY22" fmla="*/ 398239 h 578710"/>
              <a:gd name="connsiteX23" fmla="*/ 407775 w 579692"/>
              <a:gd name="connsiteY23" fmla="*/ 398239 h 578710"/>
              <a:gd name="connsiteX24" fmla="*/ 407775 w 579692"/>
              <a:gd name="connsiteY24" fmla="*/ 343985 h 578710"/>
              <a:gd name="connsiteX25" fmla="*/ 443794 w 579692"/>
              <a:gd name="connsiteY25" fmla="*/ 325674 h 578710"/>
              <a:gd name="connsiteX26" fmla="*/ 480441 w 579692"/>
              <a:gd name="connsiteY26" fmla="*/ 325674 h 578710"/>
              <a:gd name="connsiteX27" fmla="*/ 480441 w 579692"/>
              <a:gd name="connsiteY27" fmla="*/ 343997 h 578710"/>
              <a:gd name="connsiteX28" fmla="*/ 443794 w 579692"/>
              <a:gd name="connsiteY28" fmla="*/ 343997 h 578710"/>
              <a:gd name="connsiteX29" fmla="*/ 326220 w 579692"/>
              <a:gd name="connsiteY29" fmla="*/ 325674 h 578710"/>
              <a:gd name="connsiteX30" fmla="*/ 416610 w 579692"/>
              <a:gd name="connsiteY30" fmla="*/ 325674 h 578710"/>
              <a:gd name="connsiteX31" fmla="*/ 426125 w 579692"/>
              <a:gd name="connsiteY31" fmla="*/ 334490 h 578710"/>
              <a:gd name="connsiteX32" fmla="*/ 426125 w 579692"/>
              <a:gd name="connsiteY32" fmla="*/ 407056 h 578710"/>
              <a:gd name="connsiteX33" fmla="*/ 416610 w 579692"/>
              <a:gd name="connsiteY33" fmla="*/ 415872 h 578710"/>
              <a:gd name="connsiteX34" fmla="*/ 326220 w 579692"/>
              <a:gd name="connsiteY34" fmla="*/ 415872 h 578710"/>
              <a:gd name="connsiteX35" fmla="*/ 317385 w 579692"/>
              <a:gd name="connsiteY35" fmla="*/ 407056 h 578710"/>
              <a:gd name="connsiteX36" fmla="*/ 317385 w 579692"/>
              <a:gd name="connsiteY36" fmla="*/ 334490 h 578710"/>
              <a:gd name="connsiteX37" fmla="*/ 326220 w 579692"/>
              <a:gd name="connsiteY37" fmla="*/ 325674 h 578710"/>
              <a:gd name="connsiteX38" fmla="*/ 108740 w 579692"/>
              <a:gd name="connsiteY38" fmla="*/ 325674 h 578710"/>
              <a:gd name="connsiteX39" fmla="*/ 262961 w 579692"/>
              <a:gd name="connsiteY39" fmla="*/ 325674 h 578710"/>
              <a:gd name="connsiteX40" fmla="*/ 262961 w 579692"/>
              <a:gd name="connsiteY40" fmla="*/ 343997 h 578710"/>
              <a:gd name="connsiteX41" fmla="*/ 108740 w 579692"/>
              <a:gd name="connsiteY41" fmla="*/ 343997 h 578710"/>
              <a:gd name="connsiteX42" fmla="*/ 317385 w 579692"/>
              <a:gd name="connsiteY42" fmla="*/ 289682 h 578710"/>
              <a:gd name="connsiteX43" fmla="*/ 416527 w 579692"/>
              <a:gd name="connsiteY43" fmla="*/ 289682 h 578710"/>
              <a:gd name="connsiteX44" fmla="*/ 416527 w 579692"/>
              <a:gd name="connsiteY44" fmla="*/ 307351 h 578710"/>
              <a:gd name="connsiteX45" fmla="*/ 317385 w 579692"/>
              <a:gd name="connsiteY45" fmla="*/ 307351 h 578710"/>
              <a:gd name="connsiteX46" fmla="*/ 163055 w 579692"/>
              <a:gd name="connsiteY46" fmla="*/ 289682 h 578710"/>
              <a:gd name="connsiteX47" fmla="*/ 262961 w 579692"/>
              <a:gd name="connsiteY47" fmla="*/ 289682 h 578710"/>
              <a:gd name="connsiteX48" fmla="*/ 262961 w 579692"/>
              <a:gd name="connsiteY48" fmla="*/ 307351 h 578710"/>
              <a:gd name="connsiteX49" fmla="*/ 163055 w 579692"/>
              <a:gd name="connsiteY49" fmla="*/ 307351 h 578710"/>
              <a:gd name="connsiteX50" fmla="*/ 317385 w 579692"/>
              <a:gd name="connsiteY50" fmla="*/ 253036 h 578710"/>
              <a:gd name="connsiteX51" fmla="*/ 380535 w 579692"/>
              <a:gd name="connsiteY51" fmla="*/ 253036 h 578710"/>
              <a:gd name="connsiteX52" fmla="*/ 380535 w 579692"/>
              <a:gd name="connsiteY52" fmla="*/ 271359 h 578710"/>
              <a:gd name="connsiteX53" fmla="*/ 317385 w 579692"/>
              <a:gd name="connsiteY53" fmla="*/ 271359 h 578710"/>
              <a:gd name="connsiteX54" fmla="*/ 199157 w 579692"/>
              <a:gd name="connsiteY54" fmla="*/ 253036 h 578710"/>
              <a:gd name="connsiteX55" fmla="*/ 262961 w 579692"/>
              <a:gd name="connsiteY55" fmla="*/ 253036 h 578710"/>
              <a:gd name="connsiteX56" fmla="*/ 262961 w 579692"/>
              <a:gd name="connsiteY56" fmla="*/ 271359 h 578710"/>
              <a:gd name="connsiteX57" fmla="*/ 199157 w 579692"/>
              <a:gd name="connsiteY57" fmla="*/ 271359 h 578710"/>
              <a:gd name="connsiteX58" fmla="*/ 317385 w 579692"/>
              <a:gd name="connsiteY58" fmla="*/ 217153 h 578710"/>
              <a:gd name="connsiteX59" fmla="*/ 371700 w 579692"/>
              <a:gd name="connsiteY59" fmla="*/ 217153 h 578710"/>
              <a:gd name="connsiteX60" fmla="*/ 371700 w 579692"/>
              <a:gd name="connsiteY60" fmla="*/ 235476 h 578710"/>
              <a:gd name="connsiteX61" fmla="*/ 317385 w 579692"/>
              <a:gd name="connsiteY61" fmla="*/ 235476 h 578710"/>
              <a:gd name="connsiteX62" fmla="*/ 208645 w 579692"/>
              <a:gd name="connsiteY62" fmla="*/ 217153 h 578710"/>
              <a:gd name="connsiteX63" fmla="*/ 262960 w 579692"/>
              <a:gd name="connsiteY63" fmla="*/ 217153 h 578710"/>
              <a:gd name="connsiteX64" fmla="*/ 262960 w 579692"/>
              <a:gd name="connsiteY64" fmla="*/ 235476 h 578710"/>
              <a:gd name="connsiteX65" fmla="*/ 208645 w 579692"/>
              <a:gd name="connsiteY65" fmla="*/ 235476 h 578710"/>
              <a:gd name="connsiteX66" fmla="*/ 317385 w 579692"/>
              <a:gd name="connsiteY66" fmla="*/ 181160 h 578710"/>
              <a:gd name="connsiteX67" fmla="*/ 489275 w 579692"/>
              <a:gd name="connsiteY67" fmla="*/ 181160 h 578710"/>
              <a:gd name="connsiteX68" fmla="*/ 489275 w 579692"/>
              <a:gd name="connsiteY68" fmla="*/ 198829 h 578710"/>
              <a:gd name="connsiteX69" fmla="*/ 317385 w 579692"/>
              <a:gd name="connsiteY69" fmla="*/ 198829 h 578710"/>
              <a:gd name="connsiteX70" fmla="*/ 90417 w 579692"/>
              <a:gd name="connsiteY70" fmla="*/ 181160 h 578710"/>
              <a:gd name="connsiteX71" fmla="*/ 262961 w 579692"/>
              <a:gd name="connsiteY71" fmla="*/ 181160 h 578710"/>
              <a:gd name="connsiteX72" fmla="*/ 262961 w 579692"/>
              <a:gd name="connsiteY72" fmla="*/ 198829 h 578710"/>
              <a:gd name="connsiteX73" fmla="*/ 90417 w 579692"/>
              <a:gd name="connsiteY73" fmla="*/ 198829 h 578710"/>
              <a:gd name="connsiteX74" fmla="*/ 443794 w 579692"/>
              <a:gd name="connsiteY74" fmla="*/ 144514 h 578710"/>
              <a:gd name="connsiteX75" fmla="*/ 489275 w 579692"/>
              <a:gd name="connsiteY75" fmla="*/ 144514 h 578710"/>
              <a:gd name="connsiteX76" fmla="*/ 489275 w 579692"/>
              <a:gd name="connsiteY76" fmla="*/ 162837 h 578710"/>
              <a:gd name="connsiteX77" fmla="*/ 443794 w 579692"/>
              <a:gd name="connsiteY77" fmla="*/ 162837 h 578710"/>
              <a:gd name="connsiteX78" fmla="*/ 380535 w 579692"/>
              <a:gd name="connsiteY78" fmla="*/ 144514 h 578710"/>
              <a:gd name="connsiteX79" fmla="*/ 426125 w 579692"/>
              <a:gd name="connsiteY79" fmla="*/ 144514 h 578710"/>
              <a:gd name="connsiteX80" fmla="*/ 426125 w 579692"/>
              <a:gd name="connsiteY80" fmla="*/ 162837 h 578710"/>
              <a:gd name="connsiteX81" fmla="*/ 380535 w 579692"/>
              <a:gd name="connsiteY81" fmla="*/ 162837 h 578710"/>
              <a:gd name="connsiteX82" fmla="*/ 317385 w 579692"/>
              <a:gd name="connsiteY82" fmla="*/ 144514 h 578710"/>
              <a:gd name="connsiteX83" fmla="*/ 362212 w 579692"/>
              <a:gd name="connsiteY83" fmla="*/ 144514 h 578710"/>
              <a:gd name="connsiteX84" fmla="*/ 362212 w 579692"/>
              <a:gd name="connsiteY84" fmla="*/ 162837 h 578710"/>
              <a:gd name="connsiteX85" fmla="*/ 317385 w 579692"/>
              <a:gd name="connsiteY85" fmla="*/ 162837 h 578710"/>
              <a:gd name="connsiteX86" fmla="*/ 217480 w 579692"/>
              <a:gd name="connsiteY86" fmla="*/ 144514 h 578710"/>
              <a:gd name="connsiteX87" fmla="*/ 262961 w 579692"/>
              <a:gd name="connsiteY87" fmla="*/ 144514 h 578710"/>
              <a:gd name="connsiteX88" fmla="*/ 262961 w 579692"/>
              <a:gd name="connsiteY88" fmla="*/ 162837 h 578710"/>
              <a:gd name="connsiteX89" fmla="*/ 217480 w 579692"/>
              <a:gd name="connsiteY89" fmla="*/ 162837 h 578710"/>
              <a:gd name="connsiteX90" fmla="*/ 416528 w 579692"/>
              <a:gd name="connsiteY90" fmla="*/ 108522 h 578710"/>
              <a:gd name="connsiteX91" fmla="*/ 489276 w 579692"/>
              <a:gd name="connsiteY91" fmla="*/ 108522 h 578710"/>
              <a:gd name="connsiteX92" fmla="*/ 489276 w 579692"/>
              <a:gd name="connsiteY92" fmla="*/ 126845 h 578710"/>
              <a:gd name="connsiteX93" fmla="*/ 416528 w 579692"/>
              <a:gd name="connsiteY93" fmla="*/ 126845 h 578710"/>
              <a:gd name="connsiteX94" fmla="*/ 317385 w 579692"/>
              <a:gd name="connsiteY94" fmla="*/ 108522 h 578710"/>
              <a:gd name="connsiteX95" fmla="*/ 398858 w 579692"/>
              <a:gd name="connsiteY95" fmla="*/ 108522 h 578710"/>
              <a:gd name="connsiteX96" fmla="*/ 398858 w 579692"/>
              <a:gd name="connsiteY96" fmla="*/ 126845 h 578710"/>
              <a:gd name="connsiteX97" fmla="*/ 317385 w 579692"/>
              <a:gd name="connsiteY97" fmla="*/ 126845 h 578710"/>
              <a:gd name="connsiteX98" fmla="*/ 217480 w 579692"/>
              <a:gd name="connsiteY98" fmla="*/ 108522 h 578710"/>
              <a:gd name="connsiteX99" fmla="*/ 262961 w 579692"/>
              <a:gd name="connsiteY99" fmla="*/ 108522 h 578710"/>
              <a:gd name="connsiteX100" fmla="*/ 262961 w 579692"/>
              <a:gd name="connsiteY100" fmla="*/ 126845 h 578710"/>
              <a:gd name="connsiteX101" fmla="*/ 217480 w 579692"/>
              <a:gd name="connsiteY101" fmla="*/ 126845 h 578710"/>
              <a:gd name="connsiteX102" fmla="*/ 108767 w 579692"/>
              <a:gd name="connsiteY102" fmla="*/ 90272 h 578710"/>
              <a:gd name="connsiteX103" fmla="*/ 108767 w 579692"/>
              <a:gd name="connsiteY103" fmla="*/ 144526 h 578710"/>
              <a:gd name="connsiteX104" fmla="*/ 181487 w 579692"/>
              <a:gd name="connsiteY104" fmla="*/ 144526 h 578710"/>
              <a:gd name="connsiteX105" fmla="*/ 181487 w 579692"/>
              <a:gd name="connsiteY105" fmla="*/ 90272 h 578710"/>
              <a:gd name="connsiteX106" fmla="*/ 380535 w 579692"/>
              <a:gd name="connsiteY106" fmla="*/ 72639 h 578710"/>
              <a:gd name="connsiteX107" fmla="*/ 489275 w 579692"/>
              <a:gd name="connsiteY107" fmla="*/ 72639 h 578710"/>
              <a:gd name="connsiteX108" fmla="*/ 489275 w 579692"/>
              <a:gd name="connsiteY108" fmla="*/ 90199 h 578710"/>
              <a:gd name="connsiteX109" fmla="*/ 380535 w 579692"/>
              <a:gd name="connsiteY109" fmla="*/ 90199 h 578710"/>
              <a:gd name="connsiteX110" fmla="*/ 317385 w 579692"/>
              <a:gd name="connsiteY110" fmla="*/ 72639 h 578710"/>
              <a:gd name="connsiteX111" fmla="*/ 362212 w 579692"/>
              <a:gd name="connsiteY111" fmla="*/ 72639 h 578710"/>
              <a:gd name="connsiteX112" fmla="*/ 362212 w 579692"/>
              <a:gd name="connsiteY112" fmla="*/ 90199 h 578710"/>
              <a:gd name="connsiteX113" fmla="*/ 317385 w 579692"/>
              <a:gd name="connsiteY113" fmla="*/ 90199 h 578710"/>
              <a:gd name="connsiteX114" fmla="*/ 217480 w 579692"/>
              <a:gd name="connsiteY114" fmla="*/ 72639 h 578710"/>
              <a:gd name="connsiteX115" fmla="*/ 262961 w 579692"/>
              <a:gd name="connsiteY115" fmla="*/ 72639 h 578710"/>
              <a:gd name="connsiteX116" fmla="*/ 262961 w 579692"/>
              <a:gd name="connsiteY116" fmla="*/ 90199 h 578710"/>
              <a:gd name="connsiteX117" fmla="*/ 217480 w 579692"/>
              <a:gd name="connsiteY117" fmla="*/ 90199 h 578710"/>
              <a:gd name="connsiteX118" fmla="*/ 99932 w 579692"/>
              <a:gd name="connsiteY118" fmla="*/ 72639 h 578710"/>
              <a:gd name="connsiteX119" fmla="*/ 190322 w 579692"/>
              <a:gd name="connsiteY119" fmla="*/ 72639 h 578710"/>
              <a:gd name="connsiteX120" fmla="*/ 199157 w 579692"/>
              <a:gd name="connsiteY120" fmla="*/ 81455 h 578710"/>
              <a:gd name="connsiteX121" fmla="*/ 199157 w 579692"/>
              <a:gd name="connsiteY121" fmla="*/ 154021 h 578710"/>
              <a:gd name="connsiteX122" fmla="*/ 190322 w 579692"/>
              <a:gd name="connsiteY122" fmla="*/ 162837 h 578710"/>
              <a:gd name="connsiteX123" fmla="*/ 99932 w 579692"/>
              <a:gd name="connsiteY123" fmla="*/ 162837 h 578710"/>
              <a:gd name="connsiteX124" fmla="*/ 90417 w 579692"/>
              <a:gd name="connsiteY124" fmla="*/ 154021 h 578710"/>
              <a:gd name="connsiteX125" fmla="*/ 90417 w 579692"/>
              <a:gd name="connsiteY125" fmla="*/ 81455 h 578710"/>
              <a:gd name="connsiteX126" fmla="*/ 99932 w 579692"/>
              <a:gd name="connsiteY126" fmla="*/ 72639 h 578710"/>
              <a:gd name="connsiteX127" fmla="*/ 299020 w 579692"/>
              <a:gd name="connsiteY127" fmla="*/ 54309 h 578710"/>
              <a:gd name="connsiteX128" fmla="*/ 299020 w 579692"/>
              <a:gd name="connsiteY128" fmla="*/ 434211 h 578710"/>
              <a:gd name="connsiteX129" fmla="*/ 507655 w 579692"/>
              <a:gd name="connsiteY129" fmla="*/ 434211 h 578710"/>
              <a:gd name="connsiteX130" fmla="*/ 507655 w 579692"/>
              <a:gd name="connsiteY130" fmla="*/ 333809 h 578710"/>
              <a:gd name="connsiteX131" fmla="*/ 471637 w 579692"/>
              <a:gd name="connsiteY131" fmla="*/ 280215 h 578710"/>
              <a:gd name="connsiteX132" fmla="*/ 443774 w 579692"/>
              <a:gd name="connsiteY132" fmla="*/ 280215 h 578710"/>
              <a:gd name="connsiteX133" fmla="*/ 389406 w 579692"/>
              <a:gd name="connsiteY133" fmla="*/ 225943 h 578710"/>
              <a:gd name="connsiteX134" fmla="*/ 398921 w 579692"/>
              <a:gd name="connsiteY134" fmla="*/ 217124 h 578710"/>
              <a:gd name="connsiteX135" fmla="*/ 507655 w 579692"/>
              <a:gd name="connsiteY135" fmla="*/ 217124 h 578710"/>
              <a:gd name="connsiteX136" fmla="*/ 507655 w 579692"/>
              <a:gd name="connsiteY136" fmla="*/ 198808 h 578710"/>
              <a:gd name="connsiteX137" fmla="*/ 507655 w 579692"/>
              <a:gd name="connsiteY137" fmla="*/ 54309 h 578710"/>
              <a:gd name="connsiteX138" fmla="*/ 72716 w 579692"/>
              <a:gd name="connsiteY138" fmla="*/ 54309 h 578710"/>
              <a:gd name="connsiteX139" fmla="*/ 72716 w 579692"/>
              <a:gd name="connsiteY139" fmla="*/ 198808 h 578710"/>
              <a:gd name="connsiteX140" fmla="*/ 72716 w 579692"/>
              <a:gd name="connsiteY140" fmla="*/ 217124 h 578710"/>
              <a:gd name="connsiteX141" fmla="*/ 181451 w 579692"/>
              <a:gd name="connsiteY141" fmla="*/ 217124 h 578710"/>
              <a:gd name="connsiteX142" fmla="*/ 190286 w 579692"/>
              <a:gd name="connsiteY142" fmla="*/ 225943 h 578710"/>
              <a:gd name="connsiteX143" fmla="*/ 135918 w 579692"/>
              <a:gd name="connsiteY143" fmla="*/ 280215 h 578710"/>
              <a:gd name="connsiteX144" fmla="*/ 108055 w 579692"/>
              <a:gd name="connsiteY144" fmla="*/ 280215 h 578710"/>
              <a:gd name="connsiteX145" fmla="*/ 72716 w 579692"/>
              <a:gd name="connsiteY145" fmla="*/ 333809 h 578710"/>
              <a:gd name="connsiteX146" fmla="*/ 72716 w 579692"/>
              <a:gd name="connsiteY146" fmla="*/ 434211 h 578710"/>
              <a:gd name="connsiteX147" fmla="*/ 280671 w 579692"/>
              <a:gd name="connsiteY147" fmla="*/ 434211 h 578710"/>
              <a:gd name="connsiteX148" fmla="*/ 280671 w 579692"/>
              <a:gd name="connsiteY148" fmla="*/ 54309 h 578710"/>
              <a:gd name="connsiteX149" fmla="*/ 63202 w 579692"/>
              <a:gd name="connsiteY149" fmla="*/ 35992 h 578710"/>
              <a:gd name="connsiteX150" fmla="*/ 290186 w 579692"/>
              <a:gd name="connsiteY150" fmla="*/ 35992 h 578710"/>
              <a:gd name="connsiteX151" fmla="*/ 516490 w 579692"/>
              <a:gd name="connsiteY151" fmla="*/ 35992 h 578710"/>
              <a:gd name="connsiteX152" fmla="*/ 525325 w 579692"/>
              <a:gd name="connsiteY152" fmla="*/ 45490 h 578710"/>
              <a:gd name="connsiteX153" fmla="*/ 525325 w 579692"/>
              <a:gd name="connsiteY153" fmla="*/ 177099 h 578710"/>
              <a:gd name="connsiteX154" fmla="*/ 576974 w 579692"/>
              <a:gd name="connsiteY154" fmla="*/ 228657 h 578710"/>
              <a:gd name="connsiteX155" fmla="*/ 579692 w 579692"/>
              <a:gd name="connsiteY155" fmla="*/ 235441 h 578710"/>
              <a:gd name="connsiteX156" fmla="*/ 579692 w 579692"/>
              <a:gd name="connsiteY156" fmla="*/ 578710 h 578710"/>
              <a:gd name="connsiteX157" fmla="*/ 562023 w 579692"/>
              <a:gd name="connsiteY157" fmla="*/ 578710 h 578710"/>
              <a:gd name="connsiteX158" fmla="*/ 562023 w 579692"/>
              <a:gd name="connsiteY158" fmla="*/ 238833 h 578710"/>
              <a:gd name="connsiteX159" fmla="*/ 525325 w 579692"/>
              <a:gd name="connsiteY159" fmla="*/ 202878 h 578710"/>
              <a:gd name="connsiteX160" fmla="*/ 525325 w 579692"/>
              <a:gd name="connsiteY160" fmla="*/ 225943 h 578710"/>
              <a:gd name="connsiteX161" fmla="*/ 516490 w 579692"/>
              <a:gd name="connsiteY161" fmla="*/ 235441 h 578710"/>
              <a:gd name="connsiteX162" fmla="*/ 409114 w 579692"/>
              <a:gd name="connsiteY162" fmla="*/ 235441 h 578710"/>
              <a:gd name="connsiteX163" fmla="*/ 443774 w 579692"/>
              <a:gd name="connsiteY163" fmla="*/ 262577 h 578710"/>
              <a:gd name="connsiteX164" fmla="*/ 480472 w 579692"/>
              <a:gd name="connsiteY164" fmla="*/ 262577 h 578710"/>
              <a:gd name="connsiteX165" fmla="*/ 489306 w 579692"/>
              <a:gd name="connsiteY165" fmla="*/ 271396 h 578710"/>
              <a:gd name="connsiteX166" fmla="*/ 543674 w 579692"/>
              <a:gd name="connsiteY166" fmla="*/ 325668 h 578710"/>
              <a:gd name="connsiteX167" fmla="*/ 543674 w 579692"/>
              <a:gd name="connsiteY167" fmla="*/ 343985 h 578710"/>
              <a:gd name="connsiteX168" fmla="*/ 525325 w 579692"/>
              <a:gd name="connsiteY168" fmla="*/ 341271 h 578710"/>
              <a:gd name="connsiteX169" fmla="*/ 525325 w 579692"/>
              <a:gd name="connsiteY169" fmla="*/ 443031 h 578710"/>
              <a:gd name="connsiteX170" fmla="*/ 525325 w 579692"/>
              <a:gd name="connsiteY170" fmla="*/ 479664 h 578710"/>
              <a:gd name="connsiteX171" fmla="*/ 516490 w 579692"/>
              <a:gd name="connsiteY171" fmla="*/ 488483 h 578710"/>
              <a:gd name="connsiteX172" fmla="*/ 453288 w 579692"/>
              <a:gd name="connsiteY172" fmla="*/ 488483 h 578710"/>
              <a:gd name="connsiteX173" fmla="*/ 453288 w 579692"/>
              <a:gd name="connsiteY173" fmla="*/ 578710 h 578710"/>
              <a:gd name="connsiteX174" fmla="*/ 434939 w 579692"/>
              <a:gd name="connsiteY174" fmla="*/ 578710 h 578710"/>
              <a:gd name="connsiteX175" fmla="*/ 434939 w 579692"/>
              <a:gd name="connsiteY175" fmla="*/ 488483 h 578710"/>
              <a:gd name="connsiteX176" fmla="*/ 144753 w 579692"/>
              <a:gd name="connsiteY176" fmla="*/ 488483 h 578710"/>
              <a:gd name="connsiteX177" fmla="*/ 144753 w 579692"/>
              <a:gd name="connsiteY177" fmla="*/ 578710 h 578710"/>
              <a:gd name="connsiteX178" fmla="*/ 127084 w 579692"/>
              <a:gd name="connsiteY178" fmla="*/ 578710 h 578710"/>
              <a:gd name="connsiteX179" fmla="*/ 127084 w 579692"/>
              <a:gd name="connsiteY179" fmla="*/ 488483 h 578710"/>
              <a:gd name="connsiteX180" fmla="*/ 63202 w 579692"/>
              <a:gd name="connsiteY180" fmla="*/ 488483 h 578710"/>
              <a:gd name="connsiteX181" fmla="*/ 54367 w 579692"/>
              <a:gd name="connsiteY181" fmla="*/ 479664 h 578710"/>
              <a:gd name="connsiteX182" fmla="*/ 54367 w 579692"/>
              <a:gd name="connsiteY182" fmla="*/ 443031 h 578710"/>
              <a:gd name="connsiteX183" fmla="*/ 54367 w 579692"/>
              <a:gd name="connsiteY183" fmla="*/ 341271 h 578710"/>
              <a:gd name="connsiteX184" fmla="*/ 36018 w 579692"/>
              <a:gd name="connsiteY184" fmla="*/ 343985 h 578710"/>
              <a:gd name="connsiteX185" fmla="*/ 36018 w 579692"/>
              <a:gd name="connsiteY185" fmla="*/ 325668 h 578710"/>
              <a:gd name="connsiteX186" fmla="*/ 90386 w 579692"/>
              <a:gd name="connsiteY186" fmla="*/ 271396 h 578710"/>
              <a:gd name="connsiteX187" fmla="*/ 99900 w 579692"/>
              <a:gd name="connsiteY187" fmla="*/ 262577 h 578710"/>
              <a:gd name="connsiteX188" fmla="*/ 135918 w 579692"/>
              <a:gd name="connsiteY188" fmla="*/ 262577 h 578710"/>
              <a:gd name="connsiteX189" fmla="*/ 171257 w 579692"/>
              <a:gd name="connsiteY189" fmla="*/ 235441 h 578710"/>
              <a:gd name="connsiteX190" fmla="*/ 63202 w 579692"/>
              <a:gd name="connsiteY190" fmla="*/ 235441 h 578710"/>
              <a:gd name="connsiteX191" fmla="*/ 54367 w 579692"/>
              <a:gd name="connsiteY191" fmla="*/ 225943 h 578710"/>
              <a:gd name="connsiteX192" fmla="*/ 54367 w 579692"/>
              <a:gd name="connsiteY192" fmla="*/ 202878 h 578710"/>
              <a:gd name="connsiteX193" fmla="*/ 18349 w 579692"/>
              <a:gd name="connsiteY193" fmla="*/ 238833 h 578710"/>
              <a:gd name="connsiteX194" fmla="*/ 18349 w 579692"/>
              <a:gd name="connsiteY194" fmla="*/ 578710 h 578710"/>
              <a:gd name="connsiteX195" fmla="*/ 0 w 579692"/>
              <a:gd name="connsiteY195" fmla="*/ 578710 h 578710"/>
              <a:gd name="connsiteX196" fmla="*/ 0 w 579692"/>
              <a:gd name="connsiteY196" fmla="*/ 235441 h 578710"/>
              <a:gd name="connsiteX197" fmla="*/ 2718 w 579692"/>
              <a:gd name="connsiteY197" fmla="*/ 228657 h 578710"/>
              <a:gd name="connsiteX198" fmla="*/ 54367 w 579692"/>
              <a:gd name="connsiteY198" fmla="*/ 177099 h 578710"/>
              <a:gd name="connsiteX199" fmla="*/ 54367 w 579692"/>
              <a:gd name="connsiteY199" fmla="*/ 45490 h 578710"/>
              <a:gd name="connsiteX200" fmla="*/ 63202 w 579692"/>
              <a:gd name="connsiteY200" fmla="*/ 35992 h 578710"/>
              <a:gd name="connsiteX201" fmla="*/ 507599 w 579692"/>
              <a:gd name="connsiteY201" fmla="*/ 0 h 578710"/>
              <a:gd name="connsiteX202" fmla="*/ 525268 w 579692"/>
              <a:gd name="connsiteY202" fmla="*/ 0 h 578710"/>
              <a:gd name="connsiteX203" fmla="*/ 525268 w 579692"/>
              <a:gd name="connsiteY203" fmla="*/ 18323 h 578710"/>
              <a:gd name="connsiteX204" fmla="*/ 507599 w 579692"/>
              <a:gd name="connsiteY204" fmla="*/ 18323 h 578710"/>
              <a:gd name="connsiteX205" fmla="*/ 470952 w 579692"/>
              <a:gd name="connsiteY205" fmla="*/ 0 h 578710"/>
              <a:gd name="connsiteX206" fmla="*/ 489275 w 579692"/>
              <a:gd name="connsiteY206" fmla="*/ 0 h 578710"/>
              <a:gd name="connsiteX207" fmla="*/ 489275 w 579692"/>
              <a:gd name="connsiteY207" fmla="*/ 18323 h 578710"/>
              <a:gd name="connsiteX208" fmla="*/ 470952 w 579692"/>
              <a:gd name="connsiteY208" fmla="*/ 18323 h 578710"/>
              <a:gd name="connsiteX209" fmla="*/ 434960 w 579692"/>
              <a:gd name="connsiteY209" fmla="*/ 0 h 578710"/>
              <a:gd name="connsiteX210" fmla="*/ 453283 w 579692"/>
              <a:gd name="connsiteY210" fmla="*/ 0 h 578710"/>
              <a:gd name="connsiteX211" fmla="*/ 453283 w 579692"/>
              <a:gd name="connsiteY211" fmla="*/ 18323 h 578710"/>
              <a:gd name="connsiteX212" fmla="*/ 434960 w 579692"/>
              <a:gd name="connsiteY212" fmla="*/ 18323 h 578710"/>
              <a:gd name="connsiteX213" fmla="*/ 317385 w 579692"/>
              <a:gd name="connsiteY213" fmla="*/ 0 h 578710"/>
              <a:gd name="connsiteX214" fmla="*/ 416527 w 579692"/>
              <a:gd name="connsiteY214" fmla="*/ 0 h 578710"/>
              <a:gd name="connsiteX215" fmla="*/ 416527 w 579692"/>
              <a:gd name="connsiteY215" fmla="*/ 18323 h 578710"/>
              <a:gd name="connsiteX216" fmla="*/ 317385 w 579692"/>
              <a:gd name="connsiteY216" fmla="*/ 18323 h 57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579692" h="578710">
                <a:moveTo>
                  <a:pt x="72716" y="452528"/>
                </a:moveTo>
                <a:lnTo>
                  <a:pt x="72716" y="470167"/>
                </a:lnTo>
                <a:lnTo>
                  <a:pt x="507655" y="470167"/>
                </a:lnTo>
                <a:lnTo>
                  <a:pt x="507655" y="452528"/>
                </a:lnTo>
                <a:lnTo>
                  <a:pt x="290186" y="452528"/>
                </a:lnTo>
                <a:close/>
                <a:moveTo>
                  <a:pt x="443794" y="398313"/>
                </a:moveTo>
                <a:lnTo>
                  <a:pt x="489275" y="398313"/>
                </a:lnTo>
                <a:lnTo>
                  <a:pt x="489275" y="415873"/>
                </a:lnTo>
                <a:lnTo>
                  <a:pt x="443794" y="415873"/>
                </a:lnTo>
                <a:close/>
                <a:moveTo>
                  <a:pt x="90417" y="398313"/>
                </a:moveTo>
                <a:lnTo>
                  <a:pt x="262961" y="398313"/>
                </a:lnTo>
                <a:lnTo>
                  <a:pt x="262961" y="415873"/>
                </a:lnTo>
                <a:lnTo>
                  <a:pt x="90417" y="415873"/>
                </a:lnTo>
                <a:close/>
                <a:moveTo>
                  <a:pt x="443794" y="361666"/>
                </a:moveTo>
                <a:lnTo>
                  <a:pt x="489275" y="361666"/>
                </a:lnTo>
                <a:lnTo>
                  <a:pt x="489275" y="379989"/>
                </a:lnTo>
                <a:lnTo>
                  <a:pt x="443794" y="379989"/>
                </a:lnTo>
                <a:close/>
                <a:moveTo>
                  <a:pt x="90417" y="361666"/>
                </a:moveTo>
                <a:lnTo>
                  <a:pt x="262961" y="361666"/>
                </a:lnTo>
                <a:lnTo>
                  <a:pt x="262961" y="379989"/>
                </a:lnTo>
                <a:lnTo>
                  <a:pt x="90417" y="379989"/>
                </a:lnTo>
                <a:close/>
                <a:moveTo>
                  <a:pt x="335055" y="343985"/>
                </a:moveTo>
                <a:lnTo>
                  <a:pt x="335055" y="398239"/>
                </a:lnTo>
                <a:lnTo>
                  <a:pt x="407775" y="398239"/>
                </a:lnTo>
                <a:lnTo>
                  <a:pt x="407775" y="343985"/>
                </a:lnTo>
                <a:close/>
                <a:moveTo>
                  <a:pt x="443794" y="325674"/>
                </a:moveTo>
                <a:lnTo>
                  <a:pt x="480441" y="325674"/>
                </a:lnTo>
                <a:lnTo>
                  <a:pt x="480441" y="343997"/>
                </a:lnTo>
                <a:lnTo>
                  <a:pt x="443794" y="343997"/>
                </a:lnTo>
                <a:close/>
                <a:moveTo>
                  <a:pt x="326220" y="325674"/>
                </a:moveTo>
                <a:lnTo>
                  <a:pt x="416610" y="325674"/>
                </a:lnTo>
                <a:cubicBezTo>
                  <a:pt x="422047" y="325674"/>
                  <a:pt x="426125" y="329743"/>
                  <a:pt x="426125" y="334490"/>
                </a:cubicBezTo>
                <a:lnTo>
                  <a:pt x="426125" y="407056"/>
                </a:lnTo>
                <a:cubicBezTo>
                  <a:pt x="426125" y="411803"/>
                  <a:pt x="422047" y="415872"/>
                  <a:pt x="416610" y="415872"/>
                </a:cubicBezTo>
                <a:lnTo>
                  <a:pt x="326220" y="415872"/>
                </a:lnTo>
                <a:cubicBezTo>
                  <a:pt x="321463" y="415872"/>
                  <a:pt x="317385" y="411803"/>
                  <a:pt x="317385" y="407056"/>
                </a:cubicBezTo>
                <a:lnTo>
                  <a:pt x="317385" y="334490"/>
                </a:lnTo>
                <a:cubicBezTo>
                  <a:pt x="317385" y="329743"/>
                  <a:pt x="321463" y="325674"/>
                  <a:pt x="326220" y="325674"/>
                </a:cubicBezTo>
                <a:close/>
                <a:moveTo>
                  <a:pt x="108740" y="325674"/>
                </a:moveTo>
                <a:lnTo>
                  <a:pt x="262961" y="325674"/>
                </a:lnTo>
                <a:lnTo>
                  <a:pt x="262961" y="343997"/>
                </a:lnTo>
                <a:lnTo>
                  <a:pt x="108740" y="343997"/>
                </a:lnTo>
                <a:close/>
                <a:moveTo>
                  <a:pt x="317385" y="289682"/>
                </a:moveTo>
                <a:lnTo>
                  <a:pt x="416527" y="289682"/>
                </a:lnTo>
                <a:lnTo>
                  <a:pt x="416527" y="307351"/>
                </a:lnTo>
                <a:lnTo>
                  <a:pt x="317385" y="307351"/>
                </a:lnTo>
                <a:close/>
                <a:moveTo>
                  <a:pt x="163055" y="289682"/>
                </a:moveTo>
                <a:lnTo>
                  <a:pt x="262961" y="289682"/>
                </a:lnTo>
                <a:lnTo>
                  <a:pt x="262961" y="307351"/>
                </a:lnTo>
                <a:lnTo>
                  <a:pt x="163055" y="307351"/>
                </a:lnTo>
                <a:close/>
                <a:moveTo>
                  <a:pt x="317385" y="253036"/>
                </a:moveTo>
                <a:lnTo>
                  <a:pt x="380535" y="253036"/>
                </a:lnTo>
                <a:lnTo>
                  <a:pt x="380535" y="271359"/>
                </a:lnTo>
                <a:lnTo>
                  <a:pt x="317385" y="271359"/>
                </a:lnTo>
                <a:close/>
                <a:moveTo>
                  <a:pt x="199157" y="253036"/>
                </a:moveTo>
                <a:lnTo>
                  <a:pt x="262961" y="253036"/>
                </a:lnTo>
                <a:lnTo>
                  <a:pt x="262961" y="271359"/>
                </a:lnTo>
                <a:lnTo>
                  <a:pt x="199157" y="271359"/>
                </a:lnTo>
                <a:close/>
                <a:moveTo>
                  <a:pt x="317385" y="217153"/>
                </a:moveTo>
                <a:lnTo>
                  <a:pt x="371700" y="217153"/>
                </a:lnTo>
                <a:lnTo>
                  <a:pt x="371700" y="235476"/>
                </a:lnTo>
                <a:lnTo>
                  <a:pt x="317385" y="235476"/>
                </a:lnTo>
                <a:close/>
                <a:moveTo>
                  <a:pt x="208645" y="217153"/>
                </a:moveTo>
                <a:lnTo>
                  <a:pt x="262960" y="217153"/>
                </a:lnTo>
                <a:lnTo>
                  <a:pt x="262960" y="235476"/>
                </a:lnTo>
                <a:lnTo>
                  <a:pt x="208645" y="235476"/>
                </a:lnTo>
                <a:close/>
                <a:moveTo>
                  <a:pt x="317385" y="181160"/>
                </a:moveTo>
                <a:lnTo>
                  <a:pt x="489275" y="181160"/>
                </a:lnTo>
                <a:lnTo>
                  <a:pt x="489275" y="198829"/>
                </a:lnTo>
                <a:lnTo>
                  <a:pt x="317385" y="198829"/>
                </a:lnTo>
                <a:close/>
                <a:moveTo>
                  <a:pt x="90417" y="181160"/>
                </a:moveTo>
                <a:lnTo>
                  <a:pt x="262961" y="181160"/>
                </a:lnTo>
                <a:lnTo>
                  <a:pt x="262961" y="198829"/>
                </a:lnTo>
                <a:lnTo>
                  <a:pt x="90417" y="198829"/>
                </a:lnTo>
                <a:close/>
                <a:moveTo>
                  <a:pt x="443794" y="144514"/>
                </a:moveTo>
                <a:lnTo>
                  <a:pt x="489275" y="144514"/>
                </a:lnTo>
                <a:lnTo>
                  <a:pt x="489275" y="162837"/>
                </a:lnTo>
                <a:lnTo>
                  <a:pt x="443794" y="162837"/>
                </a:lnTo>
                <a:close/>
                <a:moveTo>
                  <a:pt x="380535" y="144514"/>
                </a:moveTo>
                <a:lnTo>
                  <a:pt x="426125" y="144514"/>
                </a:lnTo>
                <a:lnTo>
                  <a:pt x="426125" y="162837"/>
                </a:lnTo>
                <a:lnTo>
                  <a:pt x="380535" y="162837"/>
                </a:lnTo>
                <a:close/>
                <a:moveTo>
                  <a:pt x="317385" y="144514"/>
                </a:moveTo>
                <a:lnTo>
                  <a:pt x="362212" y="144514"/>
                </a:lnTo>
                <a:lnTo>
                  <a:pt x="362212" y="162837"/>
                </a:lnTo>
                <a:lnTo>
                  <a:pt x="317385" y="162837"/>
                </a:lnTo>
                <a:close/>
                <a:moveTo>
                  <a:pt x="217480" y="144514"/>
                </a:moveTo>
                <a:lnTo>
                  <a:pt x="262961" y="144514"/>
                </a:lnTo>
                <a:lnTo>
                  <a:pt x="262961" y="162837"/>
                </a:lnTo>
                <a:lnTo>
                  <a:pt x="217480" y="162837"/>
                </a:lnTo>
                <a:close/>
                <a:moveTo>
                  <a:pt x="416528" y="108522"/>
                </a:moveTo>
                <a:lnTo>
                  <a:pt x="489276" y="108522"/>
                </a:lnTo>
                <a:lnTo>
                  <a:pt x="489276" y="126845"/>
                </a:lnTo>
                <a:lnTo>
                  <a:pt x="416528" y="126845"/>
                </a:lnTo>
                <a:close/>
                <a:moveTo>
                  <a:pt x="317385" y="108522"/>
                </a:moveTo>
                <a:lnTo>
                  <a:pt x="398858" y="108522"/>
                </a:lnTo>
                <a:lnTo>
                  <a:pt x="398858" y="126845"/>
                </a:lnTo>
                <a:lnTo>
                  <a:pt x="317385" y="126845"/>
                </a:lnTo>
                <a:close/>
                <a:moveTo>
                  <a:pt x="217480" y="108522"/>
                </a:moveTo>
                <a:lnTo>
                  <a:pt x="262961" y="108522"/>
                </a:lnTo>
                <a:lnTo>
                  <a:pt x="262961" y="126845"/>
                </a:lnTo>
                <a:lnTo>
                  <a:pt x="217480" y="126845"/>
                </a:lnTo>
                <a:close/>
                <a:moveTo>
                  <a:pt x="108767" y="90272"/>
                </a:moveTo>
                <a:lnTo>
                  <a:pt x="108767" y="144526"/>
                </a:lnTo>
                <a:lnTo>
                  <a:pt x="181487" y="144526"/>
                </a:lnTo>
                <a:lnTo>
                  <a:pt x="181487" y="90272"/>
                </a:lnTo>
                <a:close/>
                <a:moveTo>
                  <a:pt x="380535" y="72639"/>
                </a:moveTo>
                <a:lnTo>
                  <a:pt x="489275" y="72639"/>
                </a:lnTo>
                <a:lnTo>
                  <a:pt x="489275" y="90199"/>
                </a:lnTo>
                <a:lnTo>
                  <a:pt x="380535" y="90199"/>
                </a:lnTo>
                <a:close/>
                <a:moveTo>
                  <a:pt x="317385" y="72639"/>
                </a:moveTo>
                <a:lnTo>
                  <a:pt x="362212" y="72639"/>
                </a:lnTo>
                <a:lnTo>
                  <a:pt x="362212" y="90199"/>
                </a:lnTo>
                <a:lnTo>
                  <a:pt x="317385" y="90199"/>
                </a:lnTo>
                <a:close/>
                <a:moveTo>
                  <a:pt x="217480" y="72639"/>
                </a:moveTo>
                <a:lnTo>
                  <a:pt x="262961" y="72639"/>
                </a:lnTo>
                <a:lnTo>
                  <a:pt x="262961" y="90199"/>
                </a:lnTo>
                <a:lnTo>
                  <a:pt x="217480" y="90199"/>
                </a:lnTo>
                <a:close/>
                <a:moveTo>
                  <a:pt x="99932" y="72639"/>
                </a:moveTo>
                <a:lnTo>
                  <a:pt x="190322" y="72639"/>
                </a:lnTo>
                <a:cubicBezTo>
                  <a:pt x="195079" y="72639"/>
                  <a:pt x="199157" y="76708"/>
                  <a:pt x="199157" y="81455"/>
                </a:cubicBezTo>
                <a:lnTo>
                  <a:pt x="199157" y="154021"/>
                </a:lnTo>
                <a:cubicBezTo>
                  <a:pt x="199157" y="158768"/>
                  <a:pt x="195079" y="162837"/>
                  <a:pt x="190322" y="162837"/>
                </a:cubicBezTo>
                <a:lnTo>
                  <a:pt x="99932" y="162837"/>
                </a:lnTo>
                <a:cubicBezTo>
                  <a:pt x="94495" y="162837"/>
                  <a:pt x="90417" y="158768"/>
                  <a:pt x="90417" y="154021"/>
                </a:cubicBezTo>
                <a:lnTo>
                  <a:pt x="90417" y="81455"/>
                </a:lnTo>
                <a:cubicBezTo>
                  <a:pt x="90417" y="76708"/>
                  <a:pt x="94495" y="72639"/>
                  <a:pt x="99932" y="72639"/>
                </a:cubicBezTo>
                <a:close/>
                <a:moveTo>
                  <a:pt x="299020" y="54309"/>
                </a:moveTo>
                <a:lnTo>
                  <a:pt x="299020" y="434211"/>
                </a:lnTo>
                <a:lnTo>
                  <a:pt x="507655" y="434211"/>
                </a:lnTo>
                <a:lnTo>
                  <a:pt x="507655" y="333809"/>
                </a:lnTo>
                <a:cubicBezTo>
                  <a:pt x="487947" y="322954"/>
                  <a:pt x="474355" y="303281"/>
                  <a:pt x="471637" y="280215"/>
                </a:cubicBezTo>
                <a:lnTo>
                  <a:pt x="443774" y="280215"/>
                </a:lnTo>
                <a:cubicBezTo>
                  <a:pt x="413872" y="280215"/>
                  <a:pt x="389406" y="255793"/>
                  <a:pt x="389406" y="225943"/>
                </a:cubicBezTo>
                <a:cubicBezTo>
                  <a:pt x="389406" y="221195"/>
                  <a:pt x="393484" y="217124"/>
                  <a:pt x="398921" y="217124"/>
                </a:cubicBezTo>
                <a:lnTo>
                  <a:pt x="507655" y="217124"/>
                </a:lnTo>
                <a:lnTo>
                  <a:pt x="507655" y="198808"/>
                </a:lnTo>
                <a:lnTo>
                  <a:pt x="507655" y="54309"/>
                </a:lnTo>
                <a:close/>
                <a:moveTo>
                  <a:pt x="72716" y="54309"/>
                </a:moveTo>
                <a:lnTo>
                  <a:pt x="72716" y="198808"/>
                </a:lnTo>
                <a:lnTo>
                  <a:pt x="72716" y="217124"/>
                </a:lnTo>
                <a:lnTo>
                  <a:pt x="181451" y="217124"/>
                </a:lnTo>
                <a:cubicBezTo>
                  <a:pt x="186208" y="217124"/>
                  <a:pt x="190286" y="221195"/>
                  <a:pt x="190286" y="225943"/>
                </a:cubicBezTo>
                <a:cubicBezTo>
                  <a:pt x="190286" y="255793"/>
                  <a:pt x="165820" y="280215"/>
                  <a:pt x="135918" y="280215"/>
                </a:cubicBezTo>
                <a:lnTo>
                  <a:pt x="108055" y="280215"/>
                </a:lnTo>
                <a:cubicBezTo>
                  <a:pt x="105337" y="303281"/>
                  <a:pt x="91745" y="322954"/>
                  <a:pt x="72716" y="333809"/>
                </a:cubicBezTo>
                <a:lnTo>
                  <a:pt x="72716" y="434211"/>
                </a:lnTo>
                <a:lnTo>
                  <a:pt x="280671" y="434211"/>
                </a:lnTo>
                <a:lnTo>
                  <a:pt x="280671" y="54309"/>
                </a:lnTo>
                <a:close/>
                <a:moveTo>
                  <a:pt x="63202" y="35992"/>
                </a:moveTo>
                <a:lnTo>
                  <a:pt x="290186" y="35992"/>
                </a:lnTo>
                <a:lnTo>
                  <a:pt x="516490" y="35992"/>
                </a:lnTo>
                <a:cubicBezTo>
                  <a:pt x="521247" y="35992"/>
                  <a:pt x="525325" y="40063"/>
                  <a:pt x="525325" y="45490"/>
                </a:cubicBezTo>
                <a:lnTo>
                  <a:pt x="525325" y="177099"/>
                </a:lnTo>
                <a:lnTo>
                  <a:pt x="576974" y="228657"/>
                </a:lnTo>
                <a:cubicBezTo>
                  <a:pt x="579012" y="230692"/>
                  <a:pt x="579692" y="232727"/>
                  <a:pt x="579692" y="235441"/>
                </a:cubicBezTo>
                <a:lnTo>
                  <a:pt x="579692" y="578710"/>
                </a:lnTo>
                <a:lnTo>
                  <a:pt x="562023" y="578710"/>
                </a:lnTo>
                <a:lnTo>
                  <a:pt x="562023" y="238833"/>
                </a:lnTo>
                <a:lnTo>
                  <a:pt x="525325" y="202878"/>
                </a:lnTo>
                <a:lnTo>
                  <a:pt x="525325" y="225943"/>
                </a:lnTo>
                <a:cubicBezTo>
                  <a:pt x="525325" y="231371"/>
                  <a:pt x="521247" y="235441"/>
                  <a:pt x="516490" y="235441"/>
                </a:cubicBezTo>
                <a:lnTo>
                  <a:pt x="409114" y="235441"/>
                </a:lnTo>
                <a:cubicBezTo>
                  <a:pt x="413192" y="251044"/>
                  <a:pt x="427463" y="262577"/>
                  <a:pt x="443774" y="262577"/>
                </a:cubicBezTo>
                <a:lnTo>
                  <a:pt x="480472" y="262577"/>
                </a:lnTo>
                <a:cubicBezTo>
                  <a:pt x="485229" y="262577"/>
                  <a:pt x="489306" y="266647"/>
                  <a:pt x="489306" y="271396"/>
                </a:cubicBezTo>
                <a:cubicBezTo>
                  <a:pt x="489306" y="301246"/>
                  <a:pt x="513772" y="325668"/>
                  <a:pt x="543674" y="325668"/>
                </a:cubicBezTo>
                <a:lnTo>
                  <a:pt x="543674" y="343985"/>
                </a:lnTo>
                <a:cubicBezTo>
                  <a:pt x="537557" y="343985"/>
                  <a:pt x="531441" y="342628"/>
                  <a:pt x="525325" y="341271"/>
                </a:cubicBezTo>
                <a:lnTo>
                  <a:pt x="525325" y="443031"/>
                </a:lnTo>
                <a:lnTo>
                  <a:pt x="525325" y="479664"/>
                </a:lnTo>
                <a:cubicBezTo>
                  <a:pt x="525325" y="484413"/>
                  <a:pt x="521247" y="488483"/>
                  <a:pt x="516490" y="488483"/>
                </a:cubicBezTo>
                <a:lnTo>
                  <a:pt x="453288" y="488483"/>
                </a:lnTo>
                <a:lnTo>
                  <a:pt x="453288" y="578710"/>
                </a:lnTo>
                <a:lnTo>
                  <a:pt x="434939" y="578710"/>
                </a:lnTo>
                <a:lnTo>
                  <a:pt x="434939" y="488483"/>
                </a:lnTo>
                <a:lnTo>
                  <a:pt x="144753" y="488483"/>
                </a:lnTo>
                <a:lnTo>
                  <a:pt x="144753" y="578710"/>
                </a:lnTo>
                <a:lnTo>
                  <a:pt x="127084" y="578710"/>
                </a:lnTo>
                <a:lnTo>
                  <a:pt x="127084" y="488483"/>
                </a:lnTo>
                <a:lnTo>
                  <a:pt x="63202" y="488483"/>
                </a:lnTo>
                <a:cubicBezTo>
                  <a:pt x="58445" y="488483"/>
                  <a:pt x="54367" y="484413"/>
                  <a:pt x="54367" y="479664"/>
                </a:cubicBezTo>
                <a:lnTo>
                  <a:pt x="54367" y="443031"/>
                </a:lnTo>
                <a:lnTo>
                  <a:pt x="54367" y="341271"/>
                </a:lnTo>
                <a:cubicBezTo>
                  <a:pt x="48251" y="342628"/>
                  <a:pt x="42814" y="343985"/>
                  <a:pt x="36018" y="343985"/>
                </a:cubicBezTo>
                <a:lnTo>
                  <a:pt x="36018" y="325668"/>
                </a:lnTo>
                <a:cubicBezTo>
                  <a:pt x="65920" y="325668"/>
                  <a:pt x="90386" y="301246"/>
                  <a:pt x="90386" y="271396"/>
                </a:cubicBezTo>
                <a:cubicBezTo>
                  <a:pt x="90386" y="266647"/>
                  <a:pt x="94463" y="262577"/>
                  <a:pt x="99900" y="262577"/>
                </a:cubicBezTo>
                <a:lnTo>
                  <a:pt x="135918" y="262577"/>
                </a:lnTo>
                <a:cubicBezTo>
                  <a:pt x="152908" y="262577"/>
                  <a:pt x="167180" y="251044"/>
                  <a:pt x="171257" y="235441"/>
                </a:cubicBezTo>
                <a:lnTo>
                  <a:pt x="63202" y="235441"/>
                </a:lnTo>
                <a:cubicBezTo>
                  <a:pt x="58445" y="235441"/>
                  <a:pt x="54367" y="231371"/>
                  <a:pt x="54367" y="225943"/>
                </a:cubicBezTo>
                <a:lnTo>
                  <a:pt x="54367" y="202878"/>
                </a:lnTo>
                <a:lnTo>
                  <a:pt x="18349" y="238833"/>
                </a:lnTo>
                <a:lnTo>
                  <a:pt x="18349" y="578710"/>
                </a:lnTo>
                <a:lnTo>
                  <a:pt x="0" y="578710"/>
                </a:lnTo>
                <a:lnTo>
                  <a:pt x="0" y="235441"/>
                </a:lnTo>
                <a:cubicBezTo>
                  <a:pt x="0" y="232727"/>
                  <a:pt x="680" y="230692"/>
                  <a:pt x="2718" y="228657"/>
                </a:cubicBezTo>
                <a:lnTo>
                  <a:pt x="54367" y="177099"/>
                </a:lnTo>
                <a:lnTo>
                  <a:pt x="54367" y="45490"/>
                </a:lnTo>
                <a:cubicBezTo>
                  <a:pt x="54367" y="40063"/>
                  <a:pt x="58445" y="35992"/>
                  <a:pt x="63202" y="35992"/>
                </a:cubicBezTo>
                <a:close/>
                <a:moveTo>
                  <a:pt x="507599" y="0"/>
                </a:moveTo>
                <a:lnTo>
                  <a:pt x="525268" y="0"/>
                </a:lnTo>
                <a:lnTo>
                  <a:pt x="525268" y="18323"/>
                </a:lnTo>
                <a:lnTo>
                  <a:pt x="507599" y="18323"/>
                </a:lnTo>
                <a:close/>
                <a:moveTo>
                  <a:pt x="470952" y="0"/>
                </a:moveTo>
                <a:lnTo>
                  <a:pt x="489275" y="0"/>
                </a:lnTo>
                <a:lnTo>
                  <a:pt x="489275" y="18323"/>
                </a:lnTo>
                <a:lnTo>
                  <a:pt x="470952" y="18323"/>
                </a:lnTo>
                <a:close/>
                <a:moveTo>
                  <a:pt x="434960" y="0"/>
                </a:moveTo>
                <a:lnTo>
                  <a:pt x="453283" y="0"/>
                </a:lnTo>
                <a:lnTo>
                  <a:pt x="453283" y="18323"/>
                </a:lnTo>
                <a:lnTo>
                  <a:pt x="434960" y="18323"/>
                </a:lnTo>
                <a:close/>
                <a:moveTo>
                  <a:pt x="317385" y="0"/>
                </a:moveTo>
                <a:lnTo>
                  <a:pt x="416527" y="0"/>
                </a:lnTo>
                <a:lnTo>
                  <a:pt x="416527" y="18323"/>
                </a:lnTo>
                <a:lnTo>
                  <a:pt x="317385" y="18323"/>
                </a:ln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10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anim calcmode="lin" valueType="num">
                                      <p:cBhvr>
                                        <p:cTn id="50" dur="1000" fill="hold"/>
                                        <p:tgtEl>
                                          <p:spTgt spid="35"/>
                                        </p:tgtEl>
                                        <p:attrNameLst>
                                          <p:attrName>ppt_x</p:attrName>
                                        </p:attrNameLst>
                                      </p:cBhvr>
                                      <p:tavLst>
                                        <p:tav tm="0">
                                          <p:val>
                                            <p:strVal val="#ppt_x"/>
                                          </p:val>
                                        </p:tav>
                                        <p:tav tm="100000">
                                          <p:val>
                                            <p:strVal val="#ppt_x"/>
                                          </p:val>
                                        </p:tav>
                                      </p:tavLst>
                                    </p:anim>
                                    <p:anim calcmode="lin" valueType="num">
                                      <p:cBhvr>
                                        <p:cTn id="51" dur="1000" fill="hold"/>
                                        <p:tgtEl>
                                          <p:spTgt spid="3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000"/>
                                        <p:tgtEl>
                                          <p:spTgt spid="36"/>
                                        </p:tgtEl>
                                      </p:cBhvr>
                                    </p:animEffect>
                                    <p:anim calcmode="lin" valueType="num">
                                      <p:cBhvr>
                                        <p:cTn id="56" dur="1000" fill="hold"/>
                                        <p:tgtEl>
                                          <p:spTgt spid="36"/>
                                        </p:tgtEl>
                                        <p:attrNameLst>
                                          <p:attrName>ppt_x</p:attrName>
                                        </p:attrNameLst>
                                      </p:cBhvr>
                                      <p:tavLst>
                                        <p:tav tm="0">
                                          <p:val>
                                            <p:strVal val="#ppt_x"/>
                                          </p:val>
                                        </p:tav>
                                        <p:tav tm="100000">
                                          <p:val>
                                            <p:strVal val="#ppt_x"/>
                                          </p:val>
                                        </p:tav>
                                      </p:tavLst>
                                    </p:anim>
                                    <p:anim calcmode="lin" valueType="num">
                                      <p:cBhvr>
                                        <p:cTn id="57" dur="1000" fill="hold"/>
                                        <p:tgtEl>
                                          <p:spTgt spid="36"/>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1000" fill="hold"/>
                                        <p:tgtEl>
                                          <p:spTgt spid="34"/>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1000"/>
                                        <p:tgtEl>
                                          <p:spTgt spid="29"/>
                                        </p:tgtEl>
                                      </p:cBhvr>
                                    </p:animEffect>
                                    <p:anim calcmode="lin" valueType="num">
                                      <p:cBhvr>
                                        <p:cTn id="74" dur="1000" fill="hold"/>
                                        <p:tgtEl>
                                          <p:spTgt spid="29"/>
                                        </p:tgtEl>
                                        <p:attrNameLst>
                                          <p:attrName>ppt_x</p:attrName>
                                        </p:attrNameLst>
                                      </p:cBhvr>
                                      <p:tavLst>
                                        <p:tav tm="0">
                                          <p:val>
                                            <p:strVal val="#ppt_x"/>
                                          </p:val>
                                        </p:tav>
                                        <p:tav tm="100000">
                                          <p:val>
                                            <p:strVal val="#ppt_x"/>
                                          </p:val>
                                        </p:tav>
                                      </p:tavLst>
                                    </p:anim>
                                    <p:anim calcmode="lin" valueType="num">
                                      <p:cBhvr>
                                        <p:cTn id="75" dur="1000" fill="hold"/>
                                        <p:tgtEl>
                                          <p:spTgt spid="29"/>
                                        </p:tgtEl>
                                        <p:attrNameLst>
                                          <p:attrName>ppt_y</p:attrName>
                                        </p:attrNameLst>
                                      </p:cBhvr>
                                      <p:tavLst>
                                        <p:tav tm="0">
                                          <p:val>
                                            <p:strVal val="#ppt_y+.1"/>
                                          </p:val>
                                        </p:tav>
                                        <p:tav tm="100000">
                                          <p:val>
                                            <p:strVal val="#ppt_y"/>
                                          </p:val>
                                        </p:tav>
                                      </p:tavLst>
                                    </p:anim>
                                  </p:childTnLst>
                                </p:cTn>
                              </p:par>
                            </p:childTnLst>
                          </p:cTn>
                        </p:par>
                        <p:par>
                          <p:cTn id="76" fill="hold">
                            <p:stCondLst>
                              <p:cond delay="12000"/>
                            </p:stCondLst>
                            <p:childTnLst>
                              <p:par>
                                <p:cTn id="77" presetID="42"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6" grpId="0"/>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总结分析与展望</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2078" y="1929647"/>
            <a:ext cx="2101489" cy="1401097"/>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098" y="1929647"/>
            <a:ext cx="2101646" cy="140109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296" y="1929647"/>
            <a:ext cx="2101487" cy="1401097"/>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4315" y="1929647"/>
            <a:ext cx="2101646" cy="1401097"/>
          </a:xfrm>
          <a:prstGeom prst="rect">
            <a:avLst/>
          </a:prstGeom>
        </p:spPr>
      </p:pic>
      <p:sp>
        <p:nvSpPr>
          <p:cNvPr id="16" name="íšļîďe"/>
          <p:cNvSpPr/>
          <p:nvPr/>
        </p:nvSpPr>
        <p:spPr>
          <a:xfrm>
            <a:off x="1202078" y="3330744"/>
            <a:ext cx="2101468" cy="819868"/>
          </a:xfrm>
          <a:prstGeom prst="rect">
            <a:avLst/>
          </a:prstGeom>
          <a:solidFill>
            <a:srgbClr val="DE8484"/>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r>
              <a:rPr lang="zh-CN" altLang="en-US" sz="2400" b="1" dirty="0">
                <a:latin typeface="义启粗黑体" panose="02000800000000000000" pitchFamily="2" charset="-128"/>
                <a:ea typeface="义启粗黑体" panose="02000800000000000000" pitchFamily="2" charset="-128"/>
              </a:rPr>
              <a:t>输入标题</a:t>
            </a:r>
            <a:endParaRPr lang="zh-CN" altLang="en-US" sz="2400" b="1" dirty="0">
              <a:latin typeface="义启粗黑体" panose="02000800000000000000" pitchFamily="2" charset="-128"/>
              <a:ea typeface="义启粗黑体" panose="02000800000000000000" pitchFamily="2" charset="-128"/>
            </a:endParaRPr>
          </a:p>
        </p:txBody>
      </p:sp>
      <p:sp>
        <p:nvSpPr>
          <p:cNvPr id="17" name="iślîḓê"/>
          <p:cNvSpPr/>
          <p:nvPr/>
        </p:nvSpPr>
        <p:spPr>
          <a:xfrm>
            <a:off x="3776097" y="3330744"/>
            <a:ext cx="2101468" cy="819868"/>
          </a:xfrm>
          <a:prstGeom prst="rect">
            <a:avLst/>
          </a:prstGeom>
          <a:solidFill>
            <a:srgbClr val="4F869A"/>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r>
              <a:rPr lang="zh-CN" altLang="en-US" sz="2400">
                <a:latin typeface="义启粗黑体" panose="02000800000000000000" pitchFamily="2" charset="-128"/>
                <a:ea typeface="义启粗黑体" panose="02000800000000000000" pitchFamily="2" charset="-128"/>
              </a:rPr>
              <a:t>输入标题</a:t>
            </a:r>
            <a:endParaRPr lang="zh-CN" altLang="en-US" sz="2400">
              <a:latin typeface="义启粗黑体" panose="02000800000000000000" pitchFamily="2" charset="-128"/>
              <a:ea typeface="义启粗黑体" panose="02000800000000000000" pitchFamily="2" charset="-128"/>
            </a:endParaRPr>
          </a:p>
        </p:txBody>
      </p:sp>
      <p:sp>
        <p:nvSpPr>
          <p:cNvPr id="18" name="íšļîďe"/>
          <p:cNvSpPr/>
          <p:nvPr/>
        </p:nvSpPr>
        <p:spPr>
          <a:xfrm>
            <a:off x="6350474" y="3330744"/>
            <a:ext cx="2101468" cy="819868"/>
          </a:xfrm>
          <a:prstGeom prst="rect">
            <a:avLst/>
          </a:prstGeom>
          <a:solidFill>
            <a:srgbClr val="DE8484"/>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r>
              <a:rPr lang="zh-CN" altLang="en-US" sz="2400">
                <a:latin typeface="义启粗黑体" panose="02000800000000000000" pitchFamily="2" charset="-128"/>
                <a:ea typeface="义启粗黑体" panose="02000800000000000000" pitchFamily="2" charset="-128"/>
              </a:rPr>
              <a:t>输入标题</a:t>
            </a:r>
            <a:endParaRPr lang="zh-CN" altLang="en-US" sz="2400">
              <a:latin typeface="义启粗黑体" panose="02000800000000000000" pitchFamily="2" charset="-128"/>
              <a:ea typeface="义启粗黑体" panose="02000800000000000000" pitchFamily="2" charset="-128"/>
            </a:endParaRPr>
          </a:p>
        </p:txBody>
      </p:sp>
      <p:sp>
        <p:nvSpPr>
          <p:cNvPr id="19" name="iślîḓê"/>
          <p:cNvSpPr/>
          <p:nvPr/>
        </p:nvSpPr>
        <p:spPr>
          <a:xfrm>
            <a:off x="8924493" y="3330744"/>
            <a:ext cx="2101468" cy="819868"/>
          </a:xfrm>
          <a:prstGeom prst="rect">
            <a:avLst/>
          </a:prstGeom>
          <a:solidFill>
            <a:srgbClr val="4F869A"/>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r>
              <a:rPr lang="zh-CN" altLang="en-US" sz="2400">
                <a:latin typeface="义启粗黑体" panose="02000800000000000000" pitchFamily="2" charset="-128"/>
                <a:ea typeface="义启粗黑体" panose="02000800000000000000" pitchFamily="2" charset="-128"/>
              </a:rPr>
              <a:t>输入标题</a:t>
            </a:r>
            <a:endParaRPr lang="zh-CN" altLang="en-US" sz="2400">
              <a:latin typeface="义启粗黑体" panose="02000800000000000000" pitchFamily="2" charset="-128"/>
              <a:ea typeface="义启粗黑体" panose="02000800000000000000" pitchFamily="2" charset="-128"/>
            </a:endParaRPr>
          </a:p>
        </p:txBody>
      </p:sp>
      <p:sp>
        <p:nvSpPr>
          <p:cNvPr id="20" name="ïS1ídé"/>
          <p:cNvSpPr txBox="1"/>
          <p:nvPr/>
        </p:nvSpPr>
        <p:spPr>
          <a:xfrm>
            <a:off x="1202079" y="4346961"/>
            <a:ext cx="2101468" cy="1756127"/>
          </a:xfrm>
          <a:prstGeom prst="rect">
            <a:avLst/>
          </a:prstGeom>
        </p:spPr>
        <p:txBody>
          <a:bodyPr vert="horz" wrap="square" lIns="90000" tIns="46800" rIns="90000" bIns="46800" anchor="t" anchorCtr="0">
            <a:normAutofit/>
          </a:bodyPr>
          <a:lstStyle/>
          <a:p>
            <a:pPr algn="ctr">
              <a:lnSpc>
                <a:spcPct val="200000"/>
              </a:lnSpc>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en-US" altLang="zh-CN"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1" name="ïS1ídé"/>
          <p:cNvSpPr txBox="1"/>
          <p:nvPr/>
        </p:nvSpPr>
        <p:spPr>
          <a:xfrm>
            <a:off x="3776097" y="4346961"/>
            <a:ext cx="2101468" cy="1756127"/>
          </a:xfrm>
          <a:prstGeom prst="rect">
            <a:avLst/>
          </a:prstGeom>
        </p:spPr>
        <p:txBody>
          <a:bodyPr vert="horz" wrap="square" lIns="90000" tIns="46800" rIns="90000" bIns="46800" anchor="t" anchorCtr="0">
            <a:normAutofit/>
          </a:bodyPr>
          <a:lstStyle/>
          <a:p>
            <a:pPr algn="ctr">
              <a:lnSpc>
                <a:spcPct val="200000"/>
              </a:lnSpc>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en-US" altLang="zh-CN"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2" name="ïS1ídé"/>
          <p:cNvSpPr txBox="1"/>
          <p:nvPr/>
        </p:nvSpPr>
        <p:spPr>
          <a:xfrm>
            <a:off x="6426210" y="4346961"/>
            <a:ext cx="2101468" cy="1756127"/>
          </a:xfrm>
          <a:prstGeom prst="rect">
            <a:avLst/>
          </a:prstGeom>
        </p:spPr>
        <p:txBody>
          <a:bodyPr vert="horz" wrap="square" lIns="90000" tIns="46800" rIns="90000" bIns="46800" anchor="t" anchorCtr="0">
            <a:normAutofit/>
          </a:bodyPr>
          <a:lstStyle/>
          <a:p>
            <a:pPr algn="ctr">
              <a:lnSpc>
                <a:spcPct val="200000"/>
              </a:lnSpc>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en-US" altLang="zh-CN"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3" name="ïS1ídé"/>
          <p:cNvSpPr txBox="1"/>
          <p:nvPr/>
        </p:nvSpPr>
        <p:spPr>
          <a:xfrm>
            <a:off x="9000228" y="4346961"/>
            <a:ext cx="2101468" cy="1756127"/>
          </a:xfrm>
          <a:prstGeom prst="rect">
            <a:avLst/>
          </a:prstGeom>
        </p:spPr>
        <p:txBody>
          <a:bodyPr vert="horz" wrap="square" lIns="90000" tIns="46800" rIns="90000" bIns="46800" anchor="t" anchorCtr="0">
            <a:normAutofit/>
          </a:bodyPr>
          <a:lstStyle/>
          <a:p>
            <a:pPr algn="ctr">
              <a:lnSpc>
                <a:spcPct val="200000"/>
              </a:lnSpc>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在这里输入想要的文本内容在这里输入想要的文本内容</a:t>
            </a:r>
            <a:endParaRPr lang="en-US" altLang="zh-CN"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7"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7"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7" presetClass="entr" presetSubtype="0"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anim calcmode="lin" valueType="num">
                                      <p:cBhvr>
                                        <p:cTn id="62" dur="1000" fill="hold"/>
                                        <p:tgtEl>
                                          <p:spTgt spid="10"/>
                                        </p:tgtEl>
                                        <p:attrNameLst>
                                          <p:attrName>ppt_x</p:attrName>
                                        </p:attrNameLst>
                                      </p:cBhvr>
                                      <p:tavLst>
                                        <p:tav tm="0">
                                          <p:val>
                                            <p:strVal val="#ppt_x"/>
                                          </p:val>
                                        </p:tav>
                                        <p:tav tm="100000">
                                          <p:val>
                                            <p:strVal val="#ppt_x"/>
                                          </p:val>
                                        </p:tav>
                                      </p:tavLst>
                                    </p:anim>
                                    <p:anim calcmode="lin" valueType="num">
                                      <p:cBhvr>
                                        <p:cTn id="63" dur="1000" fill="hold"/>
                                        <p:tgtEl>
                                          <p:spTgt spid="10"/>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7" presetClass="entr" presetSubtype="0"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7" presetClass="entr" presetSubtype="0"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000"/>
                                        <p:tgtEl>
                                          <p:spTgt spid="23"/>
                                        </p:tgtEl>
                                      </p:cBhvr>
                                    </p:animEffect>
                                    <p:anim calcmode="lin" valueType="num">
                                      <p:cBhvr>
                                        <p:cTn id="74" dur="1000" fill="hold"/>
                                        <p:tgtEl>
                                          <p:spTgt spid="23"/>
                                        </p:tgtEl>
                                        <p:attrNameLst>
                                          <p:attrName>ppt_x</p:attrName>
                                        </p:attrNameLst>
                                      </p:cBhvr>
                                      <p:tavLst>
                                        <p:tav tm="0">
                                          <p:val>
                                            <p:strVal val="#ppt_x"/>
                                          </p:val>
                                        </p:tav>
                                        <p:tav tm="100000">
                                          <p:val>
                                            <p:strVal val="#ppt_x"/>
                                          </p:val>
                                        </p:tav>
                                      </p:tavLst>
                                    </p:anim>
                                    <p:anim calcmode="lin" valueType="num">
                                      <p:cBhvr>
                                        <p:cTn id="7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P spid="21" grpId="0"/>
      <p:bldP spid="22"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总结分析与展望</a:t>
            </a:r>
            <a:endPar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 name="直角三角形 2"/>
          <p:cNvSpPr/>
          <p:nvPr/>
        </p:nvSpPr>
        <p:spPr>
          <a:xfrm>
            <a:off x="0" y="3429000"/>
            <a:ext cx="12192000" cy="3429000"/>
          </a:xfrm>
          <a:prstGeom prst="rtTriangle">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627327" y="2157003"/>
            <a:ext cx="4914792" cy="2805288"/>
            <a:chOff x="3627327" y="2157003"/>
            <a:chExt cx="4914792" cy="2805288"/>
          </a:xfrm>
        </p:grpSpPr>
        <p:grpSp>
          <p:nvGrpSpPr>
            <p:cNvPr id="9" name="ïṩḻîḓe"/>
            <p:cNvGrpSpPr/>
            <p:nvPr/>
          </p:nvGrpSpPr>
          <p:grpSpPr>
            <a:xfrm>
              <a:off x="3627327" y="2157003"/>
              <a:ext cx="4914792" cy="2805288"/>
              <a:chOff x="345504" y="1787851"/>
              <a:chExt cx="5750496" cy="3282295"/>
            </a:xfrm>
          </p:grpSpPr>
          <p:grpSp>
            <p:nvGrpSpPr>
              <p:cNvPr id="10" name="íśḻïďè"/>
              <p:cNvGrpSpPr/>
              <p:nvPr/>
            </p:nvGrpSpPr>
            <p:grpSpPr bwMode="auto">
              <a:xfrm>
                <a:off x="345504" y="1787851"/>
                <a:ext cx="5750496" cy="3282295"/>
                <a:chOff x="8540751" y="4843463"/>
                <a:chExt cx="8012112" cy="4562475"/>
              </a:xfrm>
              <a:effectLst/>
            </p:grpSpPr>
            <p:sp>
              <p:nvSpPr>
                <p:cNvPr id="13" name="ïṣ1íďé"/>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14" name="ïṥḷiḍè"/>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16" name="íṩḷiḋé"/>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17" name="îṧľîďè"/>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18" name="isļidé"/>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19" name="îšľïďe"/>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grpSp>
          <p:sp>
            <p:nvSpPr>
              <p:cNvPr id="11" name="îSľiḋe"/>
              <p:cNvSpPr/>
              <p:nvPr/>
            </p:nvSpPr>
            <p:spPr>
              <a:xfrm>
                <a:off x="1085227" y="2041661"/>
                <a:ext cx="4271050" cy="2700705"/>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义启粗黑体" panose="02000800000000000000" pitchFamily="2" charset="-128"/>
                  <a:ea typeface="义启粗黑体" panose="02000800000000000000" pitchFamily="2" charset="-128"/>
                </a:endParaRPr>
              </a:p>
            </p:txBody>
          </p:sp>
        </p:gr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59548" y="2340480"/>
              <a:ext cx="3672904" cy="2330949"/>
            </a:xfrm>
            <a:prstGeom prst="rect">
              <a:avLst/>
            </a:prstGeom>
          </p:spPr>
        </p:pic>
      </p:grpSp>
      <p:sp>
        <p:nvSpPr>
          <p:cNvPr id="4" name="椭圆 3"/>
          <p:cNvSpPr/>
          <p:nvPr/>
        </p:nvSpPr>
        <p:spPr>
          <a:xfrm>
            <a:off x="1687050" y="1832792"/>
            <a:ext cx="733647" cy="733647"/>
          </a:xfrm>
          <a:prstGeom prst="ellipse">
            <a:avLst/>
          </a:prstGeom>
          <a:noFill/>
          <a:ln w="28575">
            <a:solidFill>
              <a:srgbClr val="DE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708064" y="1790179"/>
            <a:ext cx="733647" cy="733647"/>
          </a:xfrm>
          <a:prstGeom prst="ellipse">
            <a:avLst/>
          </a:prstGeom>
          <a:noFill/>
          <a:ln w="28575">
            <a:solidFill>
              <a:srgbClr val="4F8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magnifier-and-open-book_65775"/>
          <p:cNvSpPr>
            <a:spLocks noChangeAspect="1"/>
          </p:cNvSpPr>
          <p:nvPr/>
        </p:nvSpPr>
        <p:spPr bwMode="auto">
          <a:xfrm>
            <a:off x="9912116" y="2022376"/>
            <a:ext cx="407623" cy="384431"/>
          </a:xfrm>
          <a:custGeom>
            <a:avLst/>
            <a:gdLst>
              <a:gd name="connsiteX0" fmla="*/ 541910 w 607785"/>
              <a:gd name="connsiteY0" fmla="*/ 465873 h 573206"/>
              <a:gd name="connsiteX1" fmla="*/ 566339 w 607785"/>
              <a:gd name="connsiteY1" fmla="*/ 544203 h 573206"/>
              <a:gd name="connsiteX2" fmla="*/ 556199 w 607785"/>
              <a:gd name="connsiteY2" fmla="*/ 563441 h 573206"/>
              <a:gd name="connsiteX3" fmla="*/ 526791 w 607785"/>
              <a:gd name="connsiteY3" fmla="*/ 572507 h 573206"/>
              <a:gd name="connsiteX4" fmla="*/ 507570 w 607785"/>
              <a:gd name="connsiteY4" fmla="*/ 562382 h 573206"/>
              <a:gd name="connsiteX5" fmla="*/ 483232 w 607785"/>
              <a:gd name="connsiteY5" fmla="*/ 484006 h 573206"/>
              <a:gd name="connsiteX6" fmla="*/ 513470 w 607785"/>
              <a:gd name="connsiteY6" fmla="*/ 477747 h 573206"/>
              <a:gd name="connsiteX7" fmla="*/ 541910 w 607785"/>
              <a:gd name="connsiteY7" fmla="*/ 465873 h 573206"/>
              <a:gd name="connsiteX8" fmla="*/ 466195 w 607785"/>
              <a:gd name="connsiteY8" fmla="*/ 232668 h 573206"/>
              <a:gd name="connsiteX9" fmla="*/ 384154 w 607785"/>
              <a:gd name="connsiteY9" fmla="*/ 282004 h 573206"/>
              <a:gd name="connsiteX10" fmla="*/ 377747 w 607785"/>
              <a:gd name="connsiteY10" fmla="*/ 297330 h 573206"/>
              <a:gd name="connsiteX11" fmla="*/ 375166 w 607785"/>
              <a:gd name="connsiteY11" fmla="*/ 307455 h 573206"/>
              <a:gd name="connsiteX12" fmla="*/ 373830 w 607785"/>
              <a:gd name="connsiteY12" fmla="*/ 317580 h 573206"/>
              <a:gd name="connsiteX13" fmla="*/ 422916 w 607785"/>
              <a:gd name="connsiteY13" fmla="*/ 406771 h 573206"/>
              <a:gd name="connsiteX14" fmla="*/ 462508 w 607785"/>
              <a:gd name="connsiteY14" fmla="*/ 417310 h 573206"/>
              <a:gd name="connsiteX15" fmla="*/ 465872 w 607785"/>
              <a:gd name="connsiteY15" fmla="*/ 417356 h 573206"/>
              <a:gd name="connsiteX16" fmla="*/ 521181 w 607785"/>
              <a:gd name="connsiteY16" fmla="*/ 399131 h 573206"/>
              <a:gd name="connsiteX17" fmla="*/ 547867 w 607785"/>
              <a:gd name="connsiteY17" fmla="*/ 368020 h 573206"/>
              <a:gd name="connsiteX18" fmla="*/ 509151 w 607785"/>
              <a:gd name="connsiteY18" fmla="*/ 243299 h 573206"/>
              <a:gd name="connsiteX19" fmla="*/ 499933 w 607785"/>
              <a:gd name="connsiteY19" fmla="*/ 239065 h 573206"/>
              <a:gd name="connsiteX20" fmla="*/ 489701 w 607785"/>
              <a:gd name="connsiteY20" fmla="*/ 235752 h 573206"/>
              <a:gd name="connsiteX21" fmla="*/ 479515 w 607785"/>
              <a:gd name="connsiteY21" fmla="*/ 233635 h 573206"/>
              <a:gd name="connsiteX22" fmla="*/ 466195 w 607785"/>
              <a:gd name="connsiteY22" fmla="*/ 232668 h 573206"/>
              <a:gd name="connsiteX23" fmla="*/ 466195 w 607785"/>
              <a:gd name="connsiteY23" fmla="*/ 183470 h 573206"/>
              <a:gd name="connsiteX24" fmla="*/ 479515 w 607785"/>
              <a:gd name="connsiteY24" fmla="*/ 184115 h 573206"/>
              <a:gd name="connsiteX25" fmla="*/ 489701 w 607785"/>
              <a:gd name="connsiteY25" fmla="*/ 185495 h 573206"/>
              <a:gd name="connsiteX26" fmla="*/ 499933 w 607785"/>
              <a:gd name="connsiteY26" fmla="*/ 187566 h 573206"/>
              <a:gd name="connsiteX27" fmla="*/ 532058 w 607785"/>
              <a:gd name="connsiteY27" fmla="*/ 199854 h 573206"/>
              <a:gd name="connsiteX28" fmla="*/ 601378 w 607785"/>
              <a:gd name="connsiteY28" fmla="*/ 283109 h 573206"/>
              <a:gd name="connsiteX29" fmla="*/ 591469 w 607785"/>
              <a:gd name="connsiteY29" fmla="*/ 390939 h 573206"/>
              <a:gd name="connsiteX30" fmla="*/ 536437 w 607785"/>
              <a:gd name="connsiteY30" fmla="*/ 447869 h 573206"/>
              <a:gd name="connsiteX31" fmla="*/ 508045 w 607785"/>
              <a:gd name="connsiteY31" fmla="*/ 460157 h 573206"/>
              <a:gd name="connsiteX32" fmla="*/ 477671 w 607785"/>
              <a:gd name="connsiteY32" fmla="*/ 466048 h 573206"/>
              <a:gd name="connsiteX33" fmla="*/ 465872 w 607785"/>
              <a:gd name="connsiteY33" fmla="*/ 466508 h 573206"/>
              <a:gd name="connsiteX34" fmla="*/ 400009 w 607785"/>
              <a:gd name="connsiteY34" fmla="*/ 450124 h 573206"/>
              <a:gd name="connsiteX35" fmla="*/ 330689 w 607785"/>
              <a:gd name="connsiteY35" fmla="*/ 366870 h 573206"/>
              <a:gd name="connsiteX36" fmla="*/ 324421 w 607785"/>
              <a:gd name="connsiteY36" fmla="*/ 318270 h 573206"/>
              <a:gd name="connsiteX37" fmla="*/ 325250 w 607785"/>
              <a:gd name="connsiteY37" fmla="*/ 308007 h 573206"/>
              <a:gd name="connsiteX38" fmla="*/ 326910 w 607785"/>
              <a:gd name="connsiteY38" fmla="*/ 297790 h 573206"/>
              <a:gd name="connsiteX39" fmla="*/ 340691 w 607785"/>
              <a:gd name="connsiteY39" fmla="*/ 259039 h 573206"/>
              <a:gd name="connsiteX40" fmla="*/ 424068 w 607785"/>
              <a:gd name="connsiteY40" fmla="*/ 189821 h 573206"/>
              <a:gd name="connsiteX41" fmla="*/ 466195 w 607785"/>
              <a:gd name="connsiteY41" fmla="*/ 183470 h 573206"/>
              <a:gd name="connsiteX42" fmla="*/ 359639 w 607785"/>
              <a:gd name="connsiteY42" fmla="*/ 0 h 573206"/>
              <a:gd name="connsiteX43" fmla="*/ 468802 w 607785"/>
              <a:gd name="connsiteY43" fmla="*/ 17118 h 573206"/>
              <a:gd name="connsiteX44" fmla="*/ 479492 w 607785"/>
              <a:gd name="connsiteY44" fmla="*/ 31705 h 573206"/>
              <a:gd name="connsiteX45" fmla="*/ 479492 w 607785"/>
              <a:gd name="connsiteY45" fmla="*/ 165611 h 573206"/>
              <a:gd name="connsiteX46" fmla="*/ 466175 w 607785"/>
              <a:gd name="connsiteY46" fmla="*/ 165059 h 573206"/>
              <a:gd name="connsiteX47" fmla="*/ 418621 w 607785"/>
              <a:gd name="connsiteY47" fmla="*/ 172283 h 573206"/>
              <a:gd name="connsiteX48" fmla="*/ 324342 w 607785"/>
              <a:gd name="connsiteY48" fmla="*/ 250511 h 573206"/>
              <a:gd name="connsiteX49" fmla="*/ 307937 w 607785"/>
              <a:gd name="connsiteY49" fmla="*/ 298919 h 573206"/>
              <a:gd name="connsiteX50" fmla="*/ 248955 w 607785"/>
              <a:gd name="connsiteY50" fmla="*/ 307524 h 573206"/>
              <a:gd name="connsiteX51" fmla="*/ 248955 w 607785"/>
              <a:gd name="connsiteY51" fmla="*/ 17624 h 573206"/>
              <a:gd name="connsiteX52" fmla="*/ 359639 w 607785"/>
              <a:gd name="connsiteY52" fmla="*/ 0 h 573206"/>
              <a:gd name="connsiteX53" fmla="*/ 119890 w 607785"/>
              <a:gd name="connsiteY53" fmla="*/ 0 h 573206"/>
              <a:gd name="connsiteX54" fmla="*/ 230608 w 607785"/>
              <a:gd name="connsiteY54" fmla="*/ 17624 h 573206"/>
              <a:gd name="connsiteX55" fmla="*/ 230608 w 607785"/>
              <a:gd name="connsiteY55" fmla="*/ 307524 h 573206"/>
              <a:gd name="connsiteX56" fmla="*/ 119890 w 607785"/>
              <a:gd name="connsiteY56" fmla="*/ 297079 h 573206"/>
              <a:gd name="connsiteX57" fmla="*/ 18437 w 607785"/>
              <a:gd name="connsiteY57" fmla="*/ 305315 h 573206"/>
              <a:gd name="connsiteX58" fmla="*/ 15303 w 607785"/>
              <a:gd name="connsiteY58" fmla="*/ 305592 h 573206"/>
              <a:gd name="connsiteX59" fmla="*/ 0 w 607785"/>
              <a:gd name="connsiteY59" fmla="*/ 290268 h 573206"/>
              <a:gd name="connsiteX60" fmla="*/ 0 w 607785"/>
              <a:gd name="connsiteY60" fmla="*/ 31705 h 573206"/>
              <a:gd name="connsiteX61" fmla="*/ 10694 w 607785"/>
              <a:gd name="connsiteY61" fmla="*/ 17118 h 573206"/>
              <a:gd name="connsiteX62" fmla="*/ 119890 w 607785"/>
              <a:gd name="connsiteY62" fmla="*/ 0 h 5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785" h="573206">
                <a:moveTo>
                  <a:pt x="541910" y="465873"/>
                </a:moveTo>
                <a:lnTo>
                  <a:pt x="566339" y="544203"/>
                </a:lnTo>
                <a:cubicBezTo>
                  <a:pt x="568828" y="552303"/>
                  <a:pt x="564311" y="560909"/>
                  <a:pt x="556199" y="563441"/>
                </a:cubicBezTo>
                <a:lnTo>
                  <a:pt x="526791" y="572507"/>
                </a:lnTo>
                <a:cubicBezTo>
                  <a:pt x="518678" y="575038"/>
                  <a:pt x="510105" y="570482"/>
                  <a:pt x="507570" y="562382"/>
                </a:cubicBezTo>
                <a:lnTo>
                  <a:pt x="483232" y="484006"/>
                </a:lnTo>
                <a:cubicBezTo>
                  <a:pt x="493419" y="482902"/>
                  <a:pt x="503560" y="480831"/>
                  <a:pt x="513470" y="477747"/>
                </a:cubicBezTo>
                <a:cubicBezTo>
                  <a:pt x="523426" y="474617"/>
                  <a:pt x="532967" y="470660"/>
                  <a:pt x="541910" y="465873"/>
                </a:cubicBezTo>
                <a:close/>
                <a:moveTo>
                  <a:pt x="466195" y="232668"/>
                </a:moveTo>
                <a:cubicBezTo>
                  <a:pt x="432872" y="232668"/>
                  <a:pt x="400654" y="250663"/>
                  <a:pt x="384154" y="282004"/>
                </a:cubicBezTo>
                <a:cubicBezTo>
                  <a:pt x="381481" y="286975"/>
                  <a:pt x="379407" y="292129"/>
                  <a:pt x="377747" y="297330"/>
                </a:cubicBezTo>
                <a:cubicBezTo>
                  <a:pt x="376641" y="300735"/>
                  <a:pt x="375858" y="304095"/>
                  <a:pt x="375166" y="307455"/>
                </a:cubicBezTo>
                <a:cubicBezTo>
                  <a:pt x="374567" y="310860"/>
                  <a:pt x="374060" y="314220"/>
                  <a:pt x="373830" y="317580"/>
                </a:cubicBezTo>
                <a:cubicBezTo>
                  <a:pt x="370972" y="353293"/>
                  <a:pt x="389178" y="389006"/>
                  <a:pt x="422916" y="406771"/>
                </a:cubicBezTo>
                <a:cubicBezTo>
                  <a:pt x="435591" y="413398"/>
                  <a:pt x="449095" y="416804"/>
                  <a:pt x="462508" y="417310"/>
                </a:cubicBezTo>
                <a:cubicBezTo>
                  <a:pt x="463660" y="417356"/>
                  <a:pt x="464766" y="417356"/>
                  <a:pt x="465872" y="417356"/>
                </a:cubicBezTo>
                <a:cubicBezTo>
                  <a:pt x="485737" y="417356"/>
                  <a:pt x="505187" y="411005"/>
                  <a:pt x="521181" y="399131"/>
                </a:cubicBezTo>
                <a:cubicBezTo>
                  <a:pt x="532012" y="391123"/>
                  <a:pt x="541138" y="380676"/>
                  <a:pt x="547867" y="368020"/>
                </a:cubicBezTo>
                <a:cubicBezTo>
                  <a:pt x="571650" y="323010"/>
                  <a:pt x="554228" y="266955"/>
                  <a:pt x="509151" y="243299"/>
                </a:cubicBezTo>
                <a:cubicBezTo>
                  <a:pt x="506109" y="241689"/>
                  <a:pt x="503067" y="240262"/>
                  <a:pt x="499933" y="239065"/>
                </a:cubicBezTo>
                <a:cubicBezTo>
                  <a:pt x="496522" y="237777"/>
                  <a:pt x="493158" y="236672"/>
                  <a:pt x="489701" y="235752"/>
                </a:cubicBezTo>
                <a:cubicBezTo>
                  <a:pt x="486336" y="234877"/>
                  <a:pt x="482880" y="234141"/>
                  <a:pt x="479515" y="233635"/>
                </a:cubicBezTo>
                <a:cubicBezTo>
                  <a:pt x="475090" y="232990"/>
                  <a:pt x="470620" y="232668"/>
                  <a:pt x="466195" y="232668"/>
                </a:cubicBezTo>
                <a:close/>
                <a:moveTo>
                  <a:pt x="466195" y="183470"/>
                </a:moveTo>
                <a:cubicBezTo>
                  <a:pt x="470620" y="183470"/>
                  <a:pt x="475090" y="183700"/>
                  <a:pt x="479515" y="184115"/>
                </a:cubicBezTo>
                <a:cubicBezTo>
                  <a:pt x="482972" y="184437"/>
                  <a:pt x="486336" y="184943"/>
                  <a:pt x="489701" y="185495"/>
                </a:cubicBezTo>
                <a:cubicBezTo>
                  <a:pt x="493158" y="186048"/>
                  <a:pt x="496522" y="186692"/>
                  <a:pt x="499933" y="187566"/>
                </a:cubicBezTo>
                <a:cubicBezTo>
                  <a:pt x="510903" y="190328"/>
                  <a:pt x="521734" y="194378"/>
                  <a:pt x="532058" y="199854"/>
                </a:cubicBezTo>
                <a:cubicBezTo>
                  <a:pt x="565566" y="217435"/>
                  <a:pt x="590178" y="247027"/>
                  <a:pt x="601378" y="283109"/>
                </a:cubicBezTo>
                <a:cubicBezTo>
                  <a:pt x="612578" y="319190"/>
                  <a:pt x="608983" y="357481"/>
                  <a:pt x="591469" y="390939"/>
                </a:cubicBezTo>
                <a:cubicBezTo>
                  <a:pt x="578702" y="415101"/>
                  <a:pt x="559666" y="434661"/>
                  <a:pt x="536437" y="447869"/>
                </a:cubicBezTo>
                <a:cubicBezTo>
                  <a:pt x="527495" y="452886"/>
                  <a:pt x="518047" y="457074"/>
                  <a:pt x="508045" y="460157"/>
                </a:cubicBezTo>
                <a:cubicBezTo>
                  <a:pt x="497997" y="463195"/>
                  <a:pt x="487857" y="465174"/>
                  <a:pt x="477671" y="466048"/>
                </a:cubicBezTo>
                <a:cubicBezTo>
                  <a:pt x="473754" y="466324"/>
                  <a:pt x="469790" y="466508"/>
                  <a:pt x="465872" y="466508"/>
                </a:cubicBezTo>
                <a:cubicBezTo>
                  <a:pt x="443150" y="466508"/>
                  <a:pt x="420658" y="460986"/>
                  <a:pt x="400009" y="450124"/>
                </a:cubicBezTo>
                <a:cubicBezTo>
                  <a:pt x="366501" y="432544"/>
                  <a:pt x="341843" y="402951"/>
                  <a:pt x="330689" y="366870"/>
                </a:cubicBezTo>
                <a:cubicBezTo>
                  <a:pt x="325711" y="350900"/>
                  <a:pt x="323683" y="334470"/>
                  <a:pt x="324421" y="318270"/>
                </a:cubicBezTo>
                <a:cubicBezTo>
                  <a:pt x="324605" y="314818"/>
                  <a:pt x="324836" y="311413"/>
                  <a:pt x="325250" y="308007"/>
                </a:cubicBezTo>
                <a:cubicBezTo>
                  <a:pt x="325711" y="304601"/>
                  <a:pt x="326264" y="301150"/>
                  <a:pt x="326910" y="297790"/>
                </a:cubicBezTo>
                <a:cubicBezTo>
                  <a:pt x="329583" y="284443"/>
                  <a:pt x="334192" y="271465"/>
                  <a:pt x="340691" y="259039"/>
                </a:cubicBezTo>
                <a:cubicBezTo>
                  <a:pt x="358343" y="225627"/>
                  <a:pt x="387933" y="201005"/>
                  <a:pt x="424068" y="189821"/>
                </a:cubicBezTo>
                <a:cubicBezTo>
                  <a:pt x="437895" y="185587"/>
                  <a:pt x="452091" y="183470"/>
                  <a:pt x="466195" y="183470"/>
                </a:cubicBezTo>
                <a:close/>
                <a:moveTo>
                  <a:pt x="359639" y="0"/>
                </a:moveTo>
                <a:cubicBezTo>
                  <a:pt x="408161" y="0"/>
                  <a:pt x="449955" y="11182"/>
                  <a:pt x="468802" y="17118"/>
                </a:cubicBezTo>
                <a:cubicBezTo>
                  <a:pt x="475115" y="19142"/>
                  <a:pt x="479492" y="25032"/>
                  <a:pt x="479492" y="31705"/>
                </a:cubicBezTo>
                <a:lnTo>
                  <a:pt x="479492" y="165611"/>
                </a:lnTo>
                <a:cubicBezTo>
                  <a:pt x="475069" y="165243"/>
                  <a:pt x="470599" y="165059"/>
                  <a:pt x="466175" y="165059"/>
                </a:cubicBezTo>
                <a:cubicBezTo>
                  <a:pt x="450139" y="165059"/>
                  <a:pt x="434104" y="167497"/>
                  <a:pt x="418621" y="172283"/>
                </a:cubicBezTo>
                <a:cubicBezTo>
                  <a:pt x="377748" y="184938"/>
                  <a:pt x="344248" y="212732"/>
                  <a:pt x="324342" y="250511"/>
                </a:cubicBezTo>
                <a:cubicBezTo>
                  <a:pt x="316185" y="265926"/>
                  <a:pt x="310702" y="282216"/>
                  <a:pt x="307937" y="298919"/>
                </a:cubicBezTo>
                <a:cubicBezTo>
                  <a:pt x="283745" y="300714"/>
                  <a:pt x="263239" y="303705"/>
                  <a:pt x="248955" y="307524"/>
                </a:cubicBezTo>
                <a:lnTo>
                  <a:pt x="248955" y="17624"/>
                </a:lnTo>
                <a:cubicBezTo>
                  <a:pt x="267018" y="11780"/>
                  <a:pt x="309780" y="0"/>
                  <a:pt x="359639" y="0"/>
                </a:cubicBezTo>
                <a:close/>
                <a:moveTo>
                  <a:pt x="119890" y="0"/>
                </a:moveTo>
                <a:cubicBezTo>
                  <a:pt x="169764" y="0"/>
                  <a:pt x="212539" y="11780"/>
                  <a:pt x="230608" y="17624"/>
                </a:cubicBezTo>
                <a:lnTo>
                  <a:pt x="230608" y="307524"/>
                </a:lnTo>
                <a:cubicBezTo>
                  <a:pt x="207008" y="301266"/>
                  <a:pt x="166261" y="297079"/>
                  <a:pt x="119890" y="297079"/>
                </a:cubicBezTo>
                <a:cubicBezTo>
                  <a:pt x="79097" y="297079"/>
                  <a:pt x="42637" y="300254"/>
                  <a:pt x="18437" y="305315"/>
                </a:cubicBezTo>
                <a:cubicBezTo>
                  <a:pt x="17377" y="305500"/>
                  <a:pt x="16363" y="305592"/>
                  <a:pt x="15303" y="305592"/>
                </a:cubicBezTo>
                <a:cubicBezTo>
                  <a:pt x="7052" y="305592"/>
                  <a:pt x="0" y="298919"/>
                  <a:pt x="0" y="290268"/>
                </a:cubicBezTo>
                <a:lnTo>
                  <a:pt x="0" y="31705"/>
                </a:lnTo>
                <a:cubicBezTo>
                  <a:pt x="0" y="25032"/>
                  <a:pt x="4379" y="19142"/>
                  <a:pt x="10694" y="17118"/>
                </a:cubicBezTo>
                <a:cubicBezTo>
                  <a:pt x="29638" y="11182"/>
                  <a:pt x="71353" y="0"/>
                  <a:pt x="119890" y="0"/>
                </a:cubicBezTo>
                <a:close/>
              </a:path>
            </a:pathLst>
          </a:custGeom>
          <a:solidFill>
            <a:srgbClr val="4F869A"/>
          </a:solidFill>
          <a:ln>
            <a:noFill/>
          </a:ln>
        </p:spPr>
      </p:sp>
      <p:sp>
        <p:nvSpPr>
          <p:cNvPr id="23" name="world_44588"/>
          <p:cNvSpPr>
            <a:spLocks noChangeAspect="1"/>
          </p:cNvSpPr>
          <p:nvPr/>
        </p:nvSpPr>
        <p:spPr bwMode="auto">
          <a:xfrm>
            <a:off x="1850062" y="1968290"/>
            <a:ext cx="407623" cy="405637"/>
          </a:xfrm>
          <a:custGeom>
            <a:avLst/>
            <a:gdLst>
              <a:gd name="connsiteX0" fmla="*/ 255488 w 577433"/>
              <a:gd name="connsiteY0" fmla="*/ 529499 h 574621"/>
              <a:gd name="connsiteX1" fmla="*/ 242575 w 577433"/>
              <a:gd name="connsiteY1" fmla="*/ 542391 h 574621"/>
              <a:gd name="connsiteX2" fmla="*/ 255488 w 577433"/>
              <a:gd name="connsiteY2" fmla="*/ 544232 h 574621"/>
              <a:gd name="connsiteX3" fmla="*/ 266556 w 577433"/>
              <a:gd name="connsiteY3" fmla="*/ 538707 h 574621"/>
              <a:gd name="connsiteX4" fmla="*/ 266556 w 577433"/>
              <a:gd name="connsiteY4" fmla="*/ 530419 h 574621"/>
              <a:gd name="connsiteX5" fmla="*/ 351411 w 577433"/>
              <a:gd name="connsiteY5" fmla="*/ 496347 h 574621"/>
              <a:gd name="connsiteX6" fmla="*/ 349566 w 577433"/>
              <a:gd name="connsiteY6" fmla="*/ 515685 h 574621"/>
              <a:gd name="connsiteX7" fmla="*/ 341265 w 577433"/>
              <a:gd name="connsiteY7" fmla="*/ 521211 h 574621"/>
              <a:gd name="connsiteX8" fmla="*/ 325585 w 577433"/>
              <a:gd name="connsiteY8" fmla="*/ 523973 h 574621"/>
              <a:gd name="connsiteX9" fmla="*/ 299760 w 577433"/>
              <a:gd name="connsiteY9" fmla="*/ 542391 h 574621"/>
              <a:gd name="connsiteX10" fmla="*/ 295148 w 577433"/>
              <a:gd name="connsiteY10" fmla="*/ 545153 h 574621"/>
              <a:gd name="connsiteX11" fmla="*/ 295148 w 577433"/>
              <a:gd name="connsiteY11" fmla="*/ 551599 h 574621"/>
              <a:gd name="connsiteX12" fmla="*/ 308983 w 577433"/>
              <a:gd name="connsiteY12" fmla="*/ 549758 h 574621"/>
              <a:gd name="connsiteX13" fmla="*/ 341265 w 577433"/>
              <a:gd name="connsiteY13" fmla="*/ 529499 h 574621"/>
              <a:gd name="connsiteX14" fmla="*/ 350488 w 577433"/>
              <a:gd name="connsiteY14" fmla="*/ 523973 h 574621"/>
              <a:gd name="connsiteX15" fmla="*/ 359712 w 577433"/>
              <a:gd name="connsiteY15" fmla="*/ 519369 h 574621"/>
              <a:gd name="connsiteX16" fmla="*/ 369857 w 577433"/>
              <a:gd name="connsiteY16" fmla="*/ 513844 h 574621"/>
              <a:gd name="connsiteX17" fmla="*/ 366168 w 577433"/>
              <a:gd name="connsiteY17" fmla="*/ 507398 h 574621"/>
              <a:gd name="connsiteX18" fmla="*/ 360634 w 577433"/>
              <a:gd name="connsiteY18" fmla="*/ 508319 h 574621"/>
              <a:gd name="connsiteX19" fmla="*/ 360634 w 577433"/>
              <a:gd name="connsiteY19" fmla="*/ 496347 h 574621"/>
              <a:gd name="connsiteX20" fmla="*/ 244420 w 577433"/>
              <a:gd name="connsiteY20" fmla="*/ 407944 h 574621"/>
              <a:gd name="connsiteX21" fmla="*/ 232429 w 577433"/>
              <a:gd name="connsiteY21" fmla="*/ 424520 h 574621"/>
              <a:gd name="connsiteX22" fmla="*/ 226895 w 577433"/>
              <a:gd name="connsiteY22" fmla="*/ 424520 h 574621"/>
              <a:gd name="connsiteX23" fmla="*/ 226895 w 577433"/>
              <a:gd name="connsiteY23" fmla="*/ 418994 h 574621"/>
              <a:gd name="connsiteX24" fmla="*/ 213060 w 577433"/>
              <a:gd name="connsiteY24" fmla="*/ 420836 h 574621"/>
              <a:gd name="connsiteX25" fmla="*/ 190002 w 577433"/>
              <a:gd name="connsiteY25" fmla="*/ 446621 h 574621"/>
              <a:gd name="connsiteX26" fmla="*/ 178011 w 577433"/>
              <a:gd name="connsiteY26" fmla="*/ 446621 h 574621"/>
              <a:gd name="connsiteX27" fmla="*/ 164176 w 577433"/>
              <a:gd name="connsiteY27" fmla="*/ 455829 h 574621"/>
              <a:gd name="connsiteX28" fmla="*/ 163254 w 577433"/>
              <a:gd name="connsiteY28" fmla="*/ 496347 h 574621"/>
              <a:gd name="connsiteX29" fmla="*/ 154953 w 577433"/>
              <a:gd name="connsiteY29" fmla="*/ 504635 h 574621"/>
              <a:gd name="connsiteX30" fmla="*/ 154953 w 577433"/>
              <a:gd name="connsiteY30" fmla="*/ 511081 h 574621"/>
              <a:gd name="connsiteX31" fmla="*/ 194613 w 577433"/>
              <a:gd name="connsiteY31" fmla="*/ 498189 h 574621"/>
              <a:gd name="connsiteX32" fmla="*/ 225973 w 577433"/>
              <a:gd name="connsiteY32" fmla="*/ 496347 h 574621"/>
              <a:gd name="connsiteX33" fmla="*/ 237963 w 577433"/>
              <a:gd name="connsiteY33" fmla="*/ 523052 h 574621"/>
              <a:gd name="connsiteX34" fmla="*/ 274857 w 577433"/>
              <a:gd name="connsiteY34" fmla="*/ 523973 h 574621"/>
              <a:gd name="connsiteX35" fmla="*/ 309906 w 577433"/>
              <a:gd name="connsiteY35" fmla="*/ 490822 h 574621"/>
              <a:gd name="connsiteX36" fmla="*/ 318207 w 577433"/>
              <a:gd name="connsiteY36" fmla="*/ 471484 h 574621"/>
              <a:gd name="connsiteX37" fmla="*/ 314517 w 577433"/>
              <a:gd name="connsiteY37" fmla="*/ 456750 h 574621"/>
              <a:gd name="connsiteX38" fmla="*/ 301604 w 577433"/>
              <a:gd name="connsiteY38" fmla="*/ 445700 h 574621"/>
              <a:gd name="connsiteX39" fmla="*/ 300682 w 577433"/>
              <a:gd name="connsiteY39" fmla="*/ 423599 h 574621"/>
              <a:gd name="connsiteX40" fmla="*/ 291459 w 577433"/>
              <a:gd name="connsiteY40" fmla="*/ 408865 h 574621"/>
              <a:gd name="connsiteX41" fmla="*/ 283158 w 577433"/>
              <a:gd name="connsiteY41" fmla="*/ 408865 h 574621"/>
              <a:gd name="connsiteX42" fmla="*/ 280391 w 577433"/>
              <a:gd name="connsiteY42" fmla="*/ 435570 h 574621"/>
              <a:gd name="connsiteX43" fmla="*/ 265633 w 577433"/>
              <a:gd name="connsiteY43" fmla="*/ 434649 h 574621"/>
              <a:gd name="connsiteX44" fmla="*/ 261022 w 577433"/>
              <a:gd name="connsiteY44" fmla="*/ 431887 h 574621"/>
              <a:gd name="connsiteX45" fmla="*/ 261022 w 577433"/>
              <a:gd name="connsiteY45" fmla="*/ 420836 h 574621"/>
              <a:gd name="connsiteX46" fmla="*/ 268400 w 577433"/>
              <a:gd name="connsiteY46" fmla="*/ 422678 h 574621"/>
              <a:gd name="connsiteX47" fmla="*/ 274857 w 577433"/>
              <a:gd name="connsiteY47" fmla="*/ 416232 h 574621"/>
              <a:gd name="connsiteX48" fmla="*/ 261022 w 577433"/>
              <a:gd name="connsiteY48" fmla="*/ 407944 h 574621"/>
              <a:gd name="connsiteX49" fmla="*/ 183545 w 577433"/>
              <a:gd name="connsiteY49" fmla="*/ 396894 h 574621"/>
              <a:gd name="connsiteX50" fmla="*/ 183545 w 577433"/>
              <a:gd name="connsiteY50" fmla="*/ 400577 h 574621"/>
              <a:gd name="connsiteX51" fmla="*/ 189079 w 577433"/>
              <a:gd name="connsiteY51" fmla="*/ 400577 h 574621"/>
              <a:gd name="connsiteX52" fmla="*/ 189079 w 577433"/>
              <a:gd name="connsiteY52" fmla="*/ 396894 h 574621"/>
              <a:gd name="connsiteX53" fmla="*/ 222283 w 577433"/>
              <a:gd name="connsiteY53" fmla="*/ 395052 h 574621"/>
              <a:gd name="connsiteX54" fmla="*/ 215827 w 577433"/>
              <a:gd name="connsiteY54" fmla="*/ 395973 h 574621"/>
              <a:gd name="connsiteX55" fmla="*/ 214905 w 577433"/>
              <a:gd name="connsiteY55" fmla="*/ 399656 h 574621"/>
              <a:gd name="connsiteX56" fmla="*/ 207526 w 577433"/>
              <a:gd name="connsiteY56" fmla="*/ 400577 h 574621"/>
              <a:gd name="connsiteX57" fmla="*/ 207526 w 577433"/>
              <a:gd name="connsiteY57" fmla="*/ 405181 h 574621"/>
              <a:gd name="connsiteX58" fmla="*/ 213060 w 577433"/>
              <a:gd name="connsiteY58" fmla="*/ 405181 h 574621"/>
              <a:gd name="connsiteX59" fmla="*/ 213060 w 577433"/>
              <a:gd name="connsiteY59" fmla="*/ 402419 h 574621"/>
              <a:gd name="connsiteX60" fmla="*/ 218594 w 577433"/>
              <a:gd name="connsiteY60" fmla="*/ 402419 h 574621"/>
              <a:gd name="connsiteX61" fmla="*/ 218594 w 577433"/>
              <a:gd name="connsiteY61" fmla="*/ 399656 h 574621"/>
              <a:gd name="connsiteX62" fmla="*/ 223206 w 577433"/>
              <a:gd name="connsiteY62" fmla="*/ 400577 h 574621"/>
              <a:gd name="connsiteX63" fmla="*/ 198303 w 577433"/>
              <a:gd name="connsiteY63" fmla="*/ 394131 h 574621"/>
              <a:gd name="connsiteX64" fmla="*/ 195536 w 577433"/>
              <a:gd name="connsiteY64" fmla="*/ 396894 h 574621"/>
              <a:gd name="connsiteX65" fmla="*/ 192769 w 577433"/>
              <a:gd name="connsiteY65" fmla="*/ 400577 h 574621"/>
              <a:gd name="connsiteX66" fmla="*/ 192769 w 577433"/>
              <a:gd name="connsiteY66" fmla="*/ 403340 h 574621"/>
              <a:gd name="connsiteX67" fmla="*/ 197380 w 577433"/>
              <a:gd name="connsiteY67" fmla="*/ 402419 h 574621"/>
              <a:gd name="connsiteX68" fmla="*/ 197380 w 577433"/>
              <a:gd name="connsiteY68" fmla="*/ 400577 h 574621"/>
              <a:gd name="connsiteX69" fmla="*/ 201070 w 577433"/>
              <a:gd name="connsiteY69" fmla="*/ 400577 h 574621"/>
              <a:gd name="connsiteX70" fmla="*/ 201070 w 577433"/>
              <a:gd name="connsiteY70" fmla="*/ 397815 h 574621"/>
              <a:gd name="connsiteX71" fmla="*/ 203837 w 577433"/>
              <a:gd name="connsiteY71" fmla="*/ 396894 h 574621"/>
              <a:gd name="connsiteX72" fmla="*/ 203837 w 577433"/>
              <a:gd name="connsiteY72" fmla="*/ 394131 h 574621"/>
              <a:gd name="connsiteX73" fmla="*/ 206604 w 577433"/>
              <a:gd name="connsiteY73" fmla="*/ 393210 h 574621"/>
              <a:gd name="connsiteX74" fmla="*/ 206604 w 577433"/>
              <a:gd name="connsiteY74" fmla="*/ 395973 h 574621"/>
              <a:gd name="connsiteX75" fmla="*/ 210293 w 577433"/>
              <a:gd name="connsiteY75" fmla="*/ 396894 h 574621"/>
              <a:gd name="connsiteX76" fmla="*/ 211215 w 577433"/>
              <a:gd name="connsiteY76" fmla="*/ 393210 h 574621"/>
              <a:gd name="connsiteX77" fmla="*/ 208448 w 577433"/>
              <a:gd name="connsiteY77" fmla="*/ 362822 h 574621"/>
              <a:gd name="connsiteX78" fmla="*/ 195536 w 577433"/>
              <a:gd name="connsiteY78" fmla="*/ 367426 h 574621"/>
              <a:gd name="connsiteX79" fmla="*/ 195536 w 577433"/>
              <a:gd name="connsiteY79" fmla="*/ 370189 h 574621"/>
              <a:gd name="connsiteX80" fmla="*/ 192769 w 577433"/>
              <a:gd name="connsiteY80" fmla="*/ 370189 h 574621"/>
              <a:gd name="connsiteX81" fmla="*/ 192769 w 577433"/>
              <a:gd name="connsiteY81" fmla="*/ 388606 h 574621"/>
              <a:gd name="connsiteX82" fmla="*/ 199225 w 577433"/>
              <a:gd name="connsiteY82" fmla="*/ 388606 h 574621"/>
              <a:gd name="connsiteX83" fmla="*/ 198303 w 577433"/>
              <a:gd name="connsiteY83" fmla="*/ 376635 h 574621"/>
              <a:gd name="connsiteX84" fmla="*/ 202914 w 577433"/>
              <a:gd name="connsiteY84" fmla="*/ 378476 h 574621"/>
              <a:gd name="connsiteX85" fmla="*/ 202914 w 577433"/>
              <a:gd name="connsiteY85" fmla="*/ 386764 h 574621"/>
              <a:gd name="connsiteX86" fmla="*/ 208448 w 577433"/>
              <a:gd name="connsiteY86" fmla="*/ 386764 h 574621"/>
              <a:gd name="connsiteX87" fmla="*/ 249954 w 577433"/>
              <a:gd name="connsiteY87" fmla="*/ 360059 h 574621"/>
              <a:gd name="connsiteX88" fmla="*/ 238886 w 577433"/>
              <a:gd name="connsiteY88" fmla="*/ 371109 h 574621"/>
              <a:gd name="connsiteX89" fmla="*/ 246264 w 577433"/>
              <a:gd name="connsiteY89" fmla="*/ 380318 h 574621"/>
              <a:gd name="connsiteX90" fmla="*/ 262866 w 577433"/>
              <a:gd name="connsiteY90" fmla="*/ 382160 h 574621"/>
              <a:gd name="connsiteX91" fmla="*/ 272090 w 577433"/>
              <a:gd name="connsiteY91" fmla="*/ 387685 h 574621"/>
              <a:gd name="connsiteX92" fmla="*/ 272090 w 577433"/>
              <a:gd name="connsiteY92" fmla="*/ 391368 h 574621"/>
              <a:gd name="connsiteX93" fmla="*/ 266556 w 577433"/>
              <a:gd name="connsiteY93" fmla="*/ 391368 h 574621"/>
              <a:gd name="connsiteX94" fmla="*/ 266556 w 577433"/>
              <a:gd name="connsiteY94" fmla="*/ 400577 h 574621"/>
              <a:gd name="connsiteX95" fmla="*/ 285925 w 577433"/>
              <a:gd name="connsiteY95" fmla="*/ 399656 h 574621"/>
              <a:gd name="connsiteX96" fmla="*/ 293303 w 577433"/>
              <a:gd name="connsiteY96" fmla="*/ 392289 h 574621"/>
              <a:gd name="connsiteX97" fmla="*/ 300682 w 577433"/>
              <a:gd name="connsiteY97" fmla="*/ 391368 h 574621"/>
              <a:gd name="connsiteX98" fmla="*/ 300682 w 577433"/>
              <a:gd name="connsiteY98" fmla="*/ 405181 h 574621"/>
              <a:gd name="connsiteX99" fmla="*/ 314517 w 577433"/>
              <a:gd name="connsiteY99" fmla="*/ 405181 h 574621"/>
              <a:gd name="connsiteX100" fmla="*/ 314517 w 577433"/>
              <a:gd name="connsiteY100" fmla="*/ 399656 h 574621"/>
              <a:gd name="connsiteX101" fmla="*/ 307138 w 577433"/>
              <a:gd name="connsiteY101" fmla="*/ 399656 h 574621"/>
              <a:gd name="connsiteX102" fmla="*/ 306216 w 577433"/>
              <a:gd name="connsiteY102" fmla="*/ 382160 h 574621"/>
              <a:gd name="connsiteX103" fmla="*/ 274857 w 577433"/>
              <a:gd name="connsiteY103" fmla="*/ 368347 h 574621"/>
              <a:gd name="connsiteX104" fmla="*/ 265633 w 577433"/>
              <a:gd name="connsiteY104" fmla="*/ 372951 h 574621"/>
              <a:gd name="connsiteX105" fmla="*/ 257332 w 577433"/>
              <a:gd name="connsiteY105" fmla="*/ 372951 h 574621"/>
              <a:gd name="connsiteX106" fmla="*/ 258255 w 577433"/>
              <a:gd name="connsiteY106" fmla="*/ 364663 h 574621"/>
              <a:gd name="connsiteX107" fmla="*/ 100535 w 577433"/>
              <a:gd name="connsiteY107" fmla="*/ 336116 h 574621"/>
              <a:gd name="connsiteX108" fmla="*/ 95001 w 577433"/>
              <a:gd name="connsiteY108" fmla="*/ 340721 h 574621"/>
              <a:gd name="connsiteX109" fmla="*/ 130972 w 577433"/>
              <a:gd name="connsiteY109" fmla="*/ 385843 h 574621"/>
              <a:gd name="connsiteX110" fmla="*/ 135584 w 577433"/>
              <a:gd name="connsiteY110" fmla="*/ 386764 h 574621"/>
              <a:gd name="connsiteX111" fmla="*/ 135584 w 577433"/>
              <a:gd name="connsiteY111" fmla="*/ 389527 h 574621"/>
              <a:gd name="connsiteX112" fmla="*/ 129127 w 577433"/>
              <a:gd name="connsiteY112" fmla="*/ 389527 h 574621"/>
              <a:gd name="connsiteX113" fmla="*/ 130972 w 577433"/>
              <a:gd name="connsiteY113" fmla="*/ 395052 h 574621"/>
              <a:gd name="connsiteX114" fmla="*/ 175244 w 577433"/>
              <a:gd name="connsiteY114" fmla="*/ 396894 h 574621"/>
              <a:gd name="connsiteX115" fmla="*/ 160487 w 577433"/>
              <a:gd name="connsiteY115" fmla="*/ 387685 h 574621"/>
              <a:gd name="connsiteX116" fmla="*/ 142040 w 577433"/>
              <a:gd name="connsiteY116" fmla="*/ 387685 h 574621"/>
              <a:gd name="connsiteX117" fmla="*/ 142040 w 577433"/>
              <a:gd name="connsiteY117" fmla="*/ 378476 h 574621"/>
              <a:gd name="connsiteX118" fmla="*/ 144807 w 577433"/>
              <a:gd name="connsiteY118" fmla="*/ 379397 h 574621"/>
              <a:gd name="connsiteX119" fmla="*/ 152186 w 577433"/>
              <a:gd name="connsiteY119" fmla="*/ 378476 h 574621"/>
              <a:gd name="connsiteX120" fmla="*/ 151263 w 577433"/>
              <a:gd name="connsiteY120" fmla="*/ 369268 h 574621"/>
              <a:gd name="connsiteX121" fmla="*/ 130972 w 577433"/>
              <a:gd name="connsiteY121" fmla="*/ 370189 h 574621"/>
              <a:gd name="connsiteX122" fmla="*/ 126360 w 577433"/>
              <a:gd name="connsiteY122" fmla="*/ 362822 h 574621"/>
              <a:gd name="connsiteX123" fmla="*/ 126360 w 577433"/>
              <a:gd name="connsiteY123" fmla="*/ 359138 h 574621"/>
              <a:gd name="connsiteX124" fmla="*/ 183545 w 577433"/>
              <a:gd name="connsiteY124" fmla="*/ 329670 h 574621"/>
              <a:gd name="connsiteX125" fmla="*/ 180778 w 577433"/>
              <a:gd name="connsiteY125" fmla="*/ 337037 h 574621"/>
              <a:gd name="connsiteX126" fmla="*/ 177089 w 577433"/>
              <a:gd name="connsiteY126" fmla="*/ 339800 h 574621"/>
              <a:gd name="connsiteX127" fmla="*/ 151263 w 577433"/>
              <a:gd name="connsiteY127" fmla="*/ 353613 h 574621"/>
              <a:gd name="connsiteX128" fmla="*/ 151263 w 577433"/>
              <a:gd name="connsiteY128" fmla="*/ 367426 h 574621"/>
              <a:gd name="connsiteX129" fmla="*/ 159564 w 577433"/>
              <a:gd name="connsiteY129" fmla="*/ 379397 h 574621"/>
              <a:gd name="connsiteX130" fmla="*/ 181701 w 577433"/>
              <a:gd name="connsiteY130" fmla="*/ 379397 h 574621"/>
              <a:gd name="connsiteX131" fmla="*/ 184468 w 577433"/>
              <a:gd name="connsiteY131" fmla="*/ 372030 h 574621"/>
              <a:gd name="connsiteX132" fmla="*/ 189079 w 577433"/>
              <a:gd name="connsiteY132" fmla="*/ 367426 h 574621"/>
              <a:gd name="connsiteX133" fmla="*/ 189079 w 577433"/>
              <a:gd name="connsiteY133" fmla="*/ 364663 h 574621"/>
              <a:gd name="connsiteX134" fmla="*/ 191846 w 577433"/>
              <a:gd name="connsiteY134" fmla="*/ 362822 h 574621"/>
              <a:gd name="connsiteX135" fmla="*/ 191846 w 577433"/>
              <a:gd name="connsiteY135" fmla="*/ 337958 h 574621"/>
              <a:gd name="connsiteX136" fmla="*/ 189079 w 577433"/>
              <a:gd name="connsiteY136" fmla="*/ 337037 h 574621"/>
              <a:gd name="connsiteX137" fmla="*/ 188157 w 577433"/>
              <a:gd name="connsiteY137" fmla="*/ 329670 h 574621"/>
              <a:gd name="connsiteX138" fmla="*/ 35971 w 577433"/>
              <a:gd name="connsiteY138" fmla="*/ 323224 h 574621"/>
              <a:gd name="connsiteX139" fmla="*/ 29515 w 577433"/>
              <a:gd name="connsiteY139" fmla="*/ 332433 h 574621"/>
              <a:gd name="connsiteX140" fmla="*/ 32282 w 577433"/>
              <a:gd name="connsiteY140" fmla="*/ 340721 h 574621"/>
              <a:gd name="connsiteX141" fmla="*/ 43350 w 577433"/>
              <a:gd name="connsiteY141" fmla="*/ 336116 h 574621"/>
              <a:gd name="connsiteX142" fmla="*/ 44272 w 577433"/>
              <a:gd name="connsiteY142" fmla="*/ 325066 h 574621"/>
              <a:gd name="connsiteX143" fmla="*/ 557115 w 577433"/>
              <a:gd name="connsiteY143" fmla="*/ 188779 h 574621"/>
              <a:gd name="connsiteX144" fmla="*/ 561751 w 577433"/>
              <a:gd name="connsiteY144" fmla="*/ 188779 h 574621"/>
              <a:gd name="connsiteX145" fmla="*/ 561751 w 577433"/>
              <a:gd name="connsiteY145" fmla="*/ 194283 h 574621"/>
              <a:gd name="connsiteX146" fmla="*/ 559897 w 577433"/>
              <a:gd name="connsiteY146" fmla="*/ 196117 h 574621"/>
              <a:gd name="connsiteX147" fmla="*/ 557115 w 577433"/>
              <a:gd name="connsiteY147" fmla="*/ 197952 h 574621"/>
              <a:gd name="connsiteX148" fmla="*/ 547844 w 577433"/>
              <a:gd name="connsiteY148" fmla="*/ 197952 h 574621"/>
              <a:gd name="connsiteX149" fmla="*/ 548771 w 577433"/>
              <a:gd name="connsiteY149" fmla="*/ 191531 h 574621"/>
              <a:gd name="connsiteX150" fmla="*/ 553407 w 577433"/>
              <a:gd name="connsiteY150" fmla="*/ 191531 h 574621"/>
              <a:gd name="connsiteX151" fmla="*/ 554334 w 577433"/>
              <a:gd name="connsiteY151" fmla="*/ 189696 h 574621"/>
              <a:gd name="connsiteX152" fmla="*/ 566337 w 577433"/>
              <a:gd name="connsiteY152" fmla="*/ 183305 h 574621"/>
              <a:gd name="connsiteX153" fmla="*/ 574659 w 577433"/>
              <a:gd name="connsiteY153" fmla="*/ 185140 h 574621"/>
              <a:gd name="connsiteX154" fmla="*/ 577433 w 577433"/>
              <a:gd name="connsiteY154" fmla="*/ 192478 h 574621"/>
              <a:gd name="connsiteX155" fmla="*/ 568186 w 577433"/>
              <a:gd name="connsiteY155" fmla="*/ 192478 h 574621"/>
              <a:gd name="connsiteX156" fmla="*/ 566337 w 577433"/>
              <a:gd name="connsiteY156" fmla="*/ 188809 h 574621"/>
              <a:gd name="connsiteX157" fmla="*/ 570998 w 577433"/>
              <a:gd name="connsiteY157" fmla="*/ 176795 h 574621"/>
              <a:gd name="connsiteX158" fmla="*/ 572847 w 577433"/>
              <a:gd name="connsiteY158" fmla="*/ 181381 h 574621"/>
              <a:gd name="connsiteX159" fmla="*/ 569148 w 577433"/>
              <a:gd name="connsiteY159" fmla="*/ 178629 h 574621"/>
              <a:gd name="connsiteX160" fmla="*/ 553466 w 577433"/>
              <a:gd name="connsiteY160" fmla="*/ 176795 h 574621"/>
              <a:gd name="connsiteX161" fmla="*/ 563526 w 577433"/>
              <a:gd name="connsiteY161" fmla="*/ 176795 h 574621"/>
              <a:gd name="connsiteX162" fmla="*/ 563526 w 577433"/>
              <a:gd name="connsiteY162" fmla="*/ 182417 h 574621"/>
              <a:gd name="connsiteX163" fmla="*/ 558940 w 577433"/>
              <a:gd name="connsiteY163" fmla="*/ 185080 h 574621"/>
              <a:gd name="connsiteX164" fmla="*/ 556277 w 577433"/>
              <a:gd name="connsiteY164" fmla="*/ 186116 h 574621"/>
              <a:gd name="connsiteX165" fmla="*/ 553466 w 577433"/>
              <a:gd name="connsiteY165" fmla="*/ 186116 h 574621"/>
              <a:gd name="connsiteX166" fmla="*/ 553466 w 577433"/>
              <a:gd name="connsiteY166" fmla="*/ 179606 h 574621"/>
              <a:gd name="connsiteX167" fmla="*/ 537737 w 577433"/>
              <a:gd name="connsiteY167" fmla="*/ 176795 h 574621"/>
              <a:gd name="connsiteX168" fmla="*/ 547844 w 577433"/>
              <a:gd name="connsiteY168" fmla="*/ 176795 h 574621"/>
              <a:gd name="connsiteX169" fmla="*/ 534980 w 577433"/>
              <a:gd name="connsiteY169" fmla="*/ 194401 h 574621"/>
              <a:gd name="connsiteX170" fmla="*/ 530386 w 577433"/>
              <a:gd name="connsiteY170" fmla="*/ 191621 h 574621"/>
              <a:gd name="connsiteX171" fmla="*/ 531305 w 577433"/>
              <a:gd name="connsiteY171" fmla="*/ 184208 h 574621"/>
              <a:gd name="connsiteX172" fmla="*/ 558940 w 577433"/>
              <a:gd name="connsiteY172" fmla="*/ 167622 h 574621"/>
              <a:gd name="connsiteX173" fmla="*/ 564562 w 577433"/>
              <a:gd name="connsiteY173" fmla="*/ 173202 h 574621"/>
              <a:gd name="connsiteX174" fmla="*/ 558940 w 577433"/>
              <a:gd name="connsiteY174" fmla="*/ 174132 h 574621"/>
              <a:gd name="connsiteX175" fmla="*/ 541414 w 577433"/>
              <a:gd name="connsiteY175" fmla="*/ 164811 h 574621"/>
              <a:gd name="connsiteX176" fmla="*/ 546945 w 577433"/>
              <a:gd name="connsiteY176" fmla="*/ 164811 h 574621"/>
              <a:gd name="connsiteX177" fmla="*/ 552476 w 577433"/>
              <a:gd name="connsiteY177" fmla="*/ 164811 h 574621"/>
              <a:gd name="connsiteX178" fmla="*/ 552476 w 577433"/>
              <a:gd name="connsiteY178" fmla="*/ 168539 h 574621"/>
              <a:gd name="connsiteX179" fmla="*/ 555241 w 577433"/>
              <a:gd name="connsiteY179" fmla="*/ 168539 h 574621"/>
              <a:gd name="connsiteX180" fmla="*/ 555241 w 577433"/>
              <a:gd name="connsiteY180" fmla="*/ 174132 h 574621"/>
              <a:gd name="connsiteX181" fmla="*/ 551554 w 577433"/>
              <a:gd name="connsiteY181" fmla="*/ 174132 h 574621"/>
              <a:gd name="connsiteX182" fmla="*/ 537727 w 577433"/>
              <a:gd name="connsiteY182" fmla="*/ 174132 h 574621"/>
              <a:gd name="connsiteX183" fmla="*/ 531274 w 577433"/>
              <a:gd name="connsiteY183" fmla="*/ 172268 h 574621"/>
              <a:gd name="connsiteX184" fmla="*/ 533118 w 577433"/>
              <a:gd name="connsiteY184" fmla="*/ 168539 h 574621"/>
              <a:gd name="connsiteX185" fmla="*/ 522102 w 577433"/>
              <a:gd name="connsiteY185" fmla="*/ 142768 h 574621"/>
              <a:gd name="connsiteX186" fmla="*/ 529499 w 577433"/>
              <a:gd name="connsiteY186" fmla="*/ 143687 h 574621"/>
              <a:gd name="connsiteX187" fmla="*/ 526725 w 577433"/>
              <a:gd name="connsiteY187" fmla="*/ 153800 h 574621"/>
              <a:gd name="connsiteX188" fmla="*/ 519327 w 577433"/>
              <a:gd name="connsiteY188" fmla="*/ 155639 h 574621"/>
              <a:gd name="connsiteX189" fmla="*/ 514704 w 577433"/>
              <a:gd name="connsiteY189" fmla="*/ 146445 h 574621"/>
              <a:gd name="connsiteX190" fmla="*/ 504496 w 577433"/>
              <a:gd name="connsiteY190" fmla="*/ 110515 h 574621"/>
              <a:gd name="connsiteX191" fmla="*/ 504496 w 577433"/>
              <a:gd name="connsiteY191" fmla="*/ 116987 h 574621"/>
              <a:gd name="connsiteX192" fmla="*/ 489795 w 577433"/>
              <a:gd name="connsiteY192" fmla="*/ 117912 h 574621"/>
              <a:gd name="connsiteX193" fmla="*/ 487038 w 577433"/>
              <a:gd name="connsiteY193" fmla="*/ 115138 h 574621"/>
              <a:gd name="connsiteX194" fmla="*/ 497145 w 577433"/>
              <a:gd name="connsiteY194" fmla="*/ 112364 h 574621"/>
              <a:gd name="connsiteX195" fmla="*/ 504496 w 577433"/>
              <a:gd name="connsiteY195" fmla="*/ 110515 h 574621"/>
              <a:gd name="connsiteX196" fmla="*/ 494389 w 577433"/>
              <a:gd name="connsiteY196" fmla="*/ 94833 h 574621"/>
              <a:gd name="connsiteX197" fmla="*/ 500821 w 577433"/>
              <a:gd name="connsiteY197" fmla="*/ 94833 h 574621"/>
              <a:gd name="connsiteX198" fmla="*/ 504496 w 577433"/>
              <a:gd name="connsiteY198" fmla="*/ 94833 h 574621"/>
              <a:gd name="connsiteX199" fmla="*/ 504496 w 577433"/>
              <a:gd name="connsiteY199" fmla="*/ 99436 h 574621"/>
              <a:gd name="connsiteX200" fmla="*/ 501739 w 577433"/>
              <a:gd name="connsiteY200" fmla="*/ 103118 h 574621"/>
              <a:gd name="connsiteX201" fmla="*/ 487038 w 577433"/>
              <a:gd name="connsiteY201" fmla="*/ 103118 h 574621"/>
              <a:gd name="connsiteX202" fmla="*/ 487038 w 577433"/>
              <a:gd name="connsiteY202" fmla="*/ 97595 h 574621"/>
              <a:gd name="connsiteX203" fmla="*/ 487038 w 577433"/>
              <a:gd name="connsiteY203" fmla="*/ 96674 h 574621"/>
              <a:gd name="connsiteX204" fmla="*/ 493470 w 577433"/>
              <a:gd name="connsiteY204" fmla="*/ 96674 h 574621"/>
              <a:gd name="connsiteX205" fmla="*/ 286847 w 577433"/>
              <a:gd name="connsiteY205" fmla="*/ 0 h 574621"/>
              <a:gd name="connsiteX206" fmla="*/ 488839 w 577433"/>
              <a:gd name="connsiteY206" fmla="*/ 82878 h 574621"/>
              <a:gd name="connsiteX207" fmla="*/ 472237 w 577433"/>
              <a:gd name="connsiteY207" fmla="*/ 82878 h 574621"/>
              <a:gd name="connsiteX208" fmla="*/ 463014 w 577433"/>
              <a:gd name="connsiteY208" fmla="*/ 91166 h 574621"/>
              <a:gd name="connsiteX209" fmla="*/ 457480 w 577433"/>
              <a:gd name="connsiteY209" fmla="*/ 91166 h 574621"/>
              <a:gd name="connsiteX210" fmla="*/ 450101 w 577433"/>
              <a:gd name="connsiteY210" fmla="*/ 87482 h 574621"/>
              <a:gd name="connsiteX211" fmla="*/ 429809 w 577433"/>
              <a:gd name="connsiteY211" fmla="*/ 81036 h 574621"/>
              <a:gd name="connsiteX212" fmla="*/ 391994 w 577433"/>
              <a:gd name="connsiteY212" fmla="*/ 81036 h 574621"/>
              <a:gd name="connsiteX213" fmla="*/ 370780 w 577433"/>
              <a:gd name="connsiteY213" fmla="*/ 95770 h 574621"/>
              <a:gd name="connsiteX214" fmla="*/ 356022 w 577433"/>
              <a:gd name="connsiteY214" fmla="*/ 97612 h 574621"/>
              <a:gd name="connsiteX215" fmla="*/ 349566 w 577433"/>
              <a:gd name="connsiteY215" fmla="*/ 103137 h 574621"/>
              <a:gd name="connsiteX216" fmla="*/ 359712 w 577433"/>
              <a:gd name="connsiteY216" fmla="*/ 104979 h 574621"/>
              <a:gd name="connsiteX217" fmla="*/ 359712 w 577433"/>
              <a:gd name="connsiteY217" fmla="*/ 108662 h 574621"/>
              <a:gd name="connsiteX218" fmla="*/ 337576 w 577433"/>
              <a:gd name="connsiteY218" fmla="*/ 108662 h 574621"/>
              <a:gd name="connsiteX219" fmla="*/ 329275 w 577433"/>
              <a:gd name="connsiteY219" fmla="*/ 115108 h 574621"/>
              <a:gd name="connsiteX220" fmla="*/ 340343 w 577433"/>
              <a:gd name="connsiteY220" fmla="*/ 124317 h 574621"/>
              <a:gd name="connsiteX221" fmla="*/ 370780 w 577433"/>
              <a:gd name="connsiteY221" fmla="*/ 124317 h 574621"/>
              <a:gd name="connsiteX222" fmla="*/ 374469 w 577433"/>
              <a:gd name="connsiteY222" fmla="*/ 119713 h 574621"/>
              <a:gd name="connsiteX223" fmla="*/ 400295 w 577433"/>
              <a:gd name="connsiteY223" fmla="*/ 119713 h 574621"/>
              <a:gd name="connsiteX224" fmla="*/ 408596 w 577433"/>
              <a:gd name="connsiteY224" fmla="*/ 128001 h 574621"/>
              <a:gd name="connsiteX225" fmla="*/ 408596 w 577433"/>
              <a:gd name="connsiteY225" fmla="*/ 140893 h 574621"/>
              <a:gd name="connsiteX226" fmla="*/ 415974 w 577433"/>
              <a:gd name="connsiteY226" fmla="*/ 148260 h 574621"/>
              <a:gd name="connsiteX227" fmla="*/ 409518 w 577433"/>
              <a:gd name="connsiteY227" fmla="*/ 152864 h 574621"/>
              <a:gd name="connsiteX228" fmla="*/ 411363 w 577433"/>
              <a:gd name="connsiteY228" fmla="*/ 169440 h 574621"/>
              <a:gd name="connsiteX229" fmla="*/ 388304 w 577433"/>
              <a:gd name="connsiteY229" fmla="*/ 197066 h 574621"/>
              <a:gd name="connsiteX230" fmla="*/ 388304 w 577433"/>
              <a:gd name="connsiteY230" fmla="*/ 222850 h 574621"/>
              <a:gd name="connsiteX231" fmla="*/ 400295 w 577433"/>
              <a:gd name="connsiteY231" fmla="*/ 229296 h 574621"/>
              <a:gd name="connsiteX232" fmla="*/ 400295 w 577433"/>
              <a:gd name="connsiteY232" fmla="*/ 252318 h 574621"/>
              <a:gd name="connsiteX233" fmla="*/ 412285 w 577433"/>
              <a:gd name="connsiteY233" fmla="*/ 272577 h 574621"/>
              <a:gd name="connsiteX234" fmla="*/ 422431 w 577433"/>
              <a:gd name="connsiteY234" fmla="*/ 273497 h 574621"/>
              <a:gd name="connsiteX235" fmla="*/ 423353 w 577433"/>
              <a:gd name="connsiteY235" fmla="*/ 267051 h 574621"/>
              <a:gd name="connsiteX236" fmla="*/ 412285 w 577433"/>
              <a:gd name="connsiteY236" fmla="*/ 249555 h 574621"/>
              <a:gd name="connsiteX237" fmla="*/ 409518 w 577433"/>
              <a:gd name="connsiteY237" fmla="*/ 232979 h 574621"/>
              <a:gd name="connsiteX238" fmla="*/ 415974 w 577433"/>
              <a:gd name="connsiteY238" fmla="*/ 232979 h 574621"/>
              <a:gd name="connsiteX239" fmla="*/ 419664 w 577433"/>
              <a:gd name="connsiteY239" fmla="*/ 250476 h 574621"/>
              <a:gd name="connsiteX240" fmla="*/ 435343 w 577433"/>
              <a:gd name="connsiteY240" fmla="*/ 273497 h 574621"/>
              <a:gd name="connsiteX241" fmla="*/ 431654 w 577433"/>
              <a:gd name="connsiteY241" fmla="*/ 281785 h 574621"/>
              <a:gd name="connsiteX242" fmla="*/ 441800 w 577433"/>
              <a:gd name="connsiteY242" fmla="*/ 297440 h 574621"/>
              <a:gd name="connsiteX243" fmla="*/ 467625 w 577433"/>
              <a:gd name="connsiteY243" fmla="*/ 303886 h 574621"/>
              <a:gd name="connsiteX244" fmla="*/ 467625 w 577433"/>
              <a:gd name="connsiteY244" fmla="*/ 299282 h 574621"/>
              <a:gd name="connsiteX245" fmla="*/ 477771 w 577433"/>
              <a:gd name="connsiteY245" fmla="*/ 301123 h 574621"/>
              <a:gd name="connsiteX246" fmla="*/ 476849 w 577433"/>
              <a:gd name="connsiteY246" fmla="*/ 308490 h 574621"/>
              <a:gd name="connsiteX247" fmla="*/ 485150 w 577433"/>
              <a:gd name="connsiteY247" fmla="*/ 310332 h 574621"/>
              <a:gd name="connsiteX248" fmla="*/ 498062 w 577433"/>
              <a:gd name="connsiteY248" fmla="*/ 313095 h 574621"/>
              <a:gd name="connsiteX249" fmla="*/ 515587 w 577433"/>
              <a:gd name="connsiteY249" fmla="*/ 333354 h 574621"/>
              <a:gd name="connsiteX250" fmla="*/ 537723 w 577433"/>
              <a:gd name="connsiteY250" fmla="*/ 335196 h 574621"/>
              <a:gd name="connsiteX251" fmla="*/ 540490 w 577433"/>
              <a:gd name="connsiteY251" fmla="*/ 353613 h 574621"/>
              <a:gd name="connsiteX252" fmla="*/ 524810 w 577433"/>
              <a:gd name="connsiteY252" fmla="*/ 364663 h 574621"/>
              <a:gd name="connsiteX253" fmla="*/ 523888 w 577433"/>
              <a:gd name="connsiteY253" fmla="*/ 381239 h 574621"/>
              <a:gd name="connsiteX254" fmla="*/ 522043 w 577433"/>
              <a:gd name="connsiteY254" fmla="*/ 391368 h 574621"/>
              <a:gd name="connsiteX255" fmla="*/ 543257 w 577433"/>
              <a:gd name="connsiteY255" fmla="*/ 418074 h 574621"/>
              <a:gd name="connsiteX256" fmla="*/ 286847 w 577433"/>
              <a:gd name="connsiteY256" fmla="*/ 574621 h 574621"/>
              <a:gd name="connsiteX257" fmla="*/ 0 w 577433"/>
              <a:gd name="connsiteY257" fmla="*/ 296519 h 574621"/>
              <a:gd name="connsiteX258" fmla="*/ 19369 w 577433"/>
              <a:gd name="connsiteY258" fmla="*/ 328749 h 574621"/>
              <a:gd name="connsiteX259" fmla="*/ 26748 w 577433"/>
              <a:gd name="connsiteY259" fmla="*/ 330591 h 574621"/>
              <a:gd name="connsiteX260" fmla="*/ 34126 w 577433"/>
              <a:gd name="connsiteY260" fmla="*/ 320462 h 574621"/>
              <a:gd name="connsiteX261" fmla="*/ 37816 w 577433"/>
              <a:gd name="connsiteY261" fmla="*/ 290994 h 574621"/>
              <a:gd name="connsiteX262" fmla="*/ 45195 w 577433"/>
              <a:gd name="connsiteY262" fmla="*/ 274418 h 574621"/>
              <a:gd name="connsiteX263" fmla="*/ 57185 w 577433"/>
              <a:gd name="connsiteY263" fmla="*/ 269814 h 574621"/>
              <a:gd name="connsiteX264" fmla="*/ 78399 w 577433"/>
              <a:gd name="connsiteY264" fmla="*/ 272577 h 574621"/>
              <a:gd name="connsiteX265" fmla="*/ 105147 w 577433"/>
              <a:gd name="connsiteY265" fmla="*/ 295598 h 574621"/>
              <a:gd name="connsiteX266" fmla="*/ 105147 w 577433"/>
              <a:gd name="connsiteY266" fmla="*/ 329670 h 574621"/>
              <a:gd name="connsiteX267" fmla="*/ 140195 w 577433"/>
              <a:gd name="connsiteY267" fmla="*/ 362822 h 574621"/>
              <a:gd name="connsiteX268" fmla="*/ 142040 w 577433"/>
              <a:gd name="connsiteY268" fmla="*/ 357296 h 574621"/>
              <a:gd name="connsiteX269" fmla="*/ 113448 w 577433"/>
              <a:gd name="connsiteY269" fmla="*/ 316778 h 574621"/>
              <a:gd name="connsiteX270" fmla="*/ 117137 w 577433"/>
              <a:gd name="connsiteY270" fmla="*/ 304807 h 574621"/>
              <a:gd name="connsiteX271" fmla="*/ 131894 w 577433"/>
              <a:gd name="connsiteY271" fmla="*/ 322303 h 574621"/>
              <a:gd name="connsiteX272" fmla="*/ 140195 w 577433"/>
              <a:gd name="connsiteY272" fmla="*/ 323224 h 574621"/>
              <a:gd name="connsiteX273" fmla="*/ 151263 w 577433"/>
              <a:gd name="connsiteY273" fmla="*/ 315857 h 574621"/>
              <a:gd name="connsiteX274" fmla="*/ 149419 w 577433"/>
              <a:gd name="connsiteY274" fmla="*/ 304807 h 574621"/>
              <a:gd name="connsiteX275" fmla="*/ 130972 w 577433"/>
              <a:gd name="connsiteY275" fmla="*/ 290073 h 574621"/>
              <a:gd name="connsiteX276" fmla="*/ 130050 w 577433"/>
              <a:gd name="connsiteY276" fmla="*/ 276260 h 574621"/>
              <a:gd name="connsiteX277" fmla="*/ 135584 w 577433"/>
              <a:gd name="connsiteY277" fmla="*/ 269814 h 574621"/>
              <a:gd name="connsiteX278" fmla="*/ 144807 w 577433"/>
              <a:gd name="connsiteY278" fmla="*/ 272577 h 574621"/>
              <a:gd name="connsiteX279" fmla="*/ 143885 w 577433"/>
              <a:gd name="connsiteY279" fmla="*/ 279023 h 574621"/>
              <a:gd name="connsiteX280" fmla="*/ 149419 w 577433"/>
              <a:gd name="connsiteY280" fmla="*/ 287311 h 574621"/>
              <a:gd name="connsiteX281" fmla="*/ 154030 w 577433"/>
              <a:gd name="connsiteY281" fmla="*/ 283627 h 574621"/>
              <a:gd name="connsiteX282" fmla="*/ 151263 w 577433"/>
              <a:gd name="connsiteY282" fmla="*/ 274418 h 574621"/>
              <a:gd name="connsiteX283" fmla="*/ 177089 w 577433"/>
              <a:gd name="connsiteY283" fmla="*/ 265210 h 574621"/>
              <a:gd name="connsiteX284" fmla="*/ 189079 w 577433"/>
              <a:gd name="connsiteY284" fmla="*/ 255080 h 574621"/>
              <a:gd name="connsiteX285" fmla="*/ 187235 w 577433"/>
              <a:gd name="connsiteY285" fmla="*/ 238505 h 574621"/>
              <a:gd name="connsiteX286" fmla="*/ 164176 w 577433"/>
              <a:gd name="connsiteY286" fmla="*/ 214562 h 574621"/>
              <a:gd name="connsiteX287" fmla="*/ 164176 w 577433"/>
              <a:gd name="connsiteY287" fmla="*/ 195224 h 574621"/>
              <a:gd name="connsiteX288" fmla="*/ 174322 w 577433"/>
              <a:gd name="connsiteY288" fmla="*/ 195224 h 574621"/>
              <a:gd name="connsiteX289" fmla="*/ 204759 w 577433"/>
              <a:gd name="connsiteY289" fmla="*/ 219166 h 574621"/>
              <a:gd name="connsiteX290" fmla="*/ 213982 w 577433"/>
              <a:gd name="connsiteY290" fmla="*/ 216404 h 574621"/>
              <a:gd name="connsiteX291" fmla="*/ 208448 w 577433"/>
              <a:gd name="connsiteY291" fmla="*/ 209037 h 574621"/>
              <a:gd name="connsiteX292" fmla="*/ 191846 w 577433"/>
              <a:gd name="connsiteY292" fmla="*/ 198907 h 574621"/>
              <a:gd name="connsiteX293" fmla="*/ 192769 w 577433"/>
              <a:gd name="connsiteY293" fmla="*/ 184173 h 574621"/>
              <a:gd name="connsiteX294" fmla="*/ 212138 w 577433"/>
              <a:gd name="connsiteY294" fmla="*/ 184173 h 574621"/>
              <a:gd name="connsiteX295" fmla="*/ 213982 w 577433"/>
              <a:gd name="connsiteY295" fmla="*/ 165756 h 574621"/>
              <a:gd name="connsiteX296" fmla="*/ 206604 w 577433"/>
              <a:gd name="connsiteY296" fmla="*/ 155627 h 574621"/>
              <a:gd name="connsiteX297" fmla="*/ 210293 w 577433"/>
              <a:gd name="connsiteY297" fmla="*/ 151022 h 574621"/>
              <a:gd name="connsiteX298" fmla="*/ 220439 w 577433"/>
              <a:gd name="connsiteY298" fmla="*/ 160231 h 574621"/>
              <a:gd name="connsiteX299" fmla="*/ 223206 w 577433"/>
              <a:gd name="connsiteY299" fmla="*/ 156547 h 574621"/>
              <a:gd name="connsiteX300" fmla="*/ 211215 w 577433"/>
              <a:gd name="connsiteY300" fmla="*/ 142734 h 574621"/>
              <a:gd name="connsiteX301" fmla="*/ 180778 w 577433"/>
              <a:gd name="connsiteY301" fmla="*/ 139051 h 574621"/>
              <a:gd name="connsiteX302" fmla="*/ 176167 w 577433"/>
              <a:gd name="connsiteY302" fmla="*/ 130763 h 574621"/>
              <a:gd name="connsiteX303" fmla="*/ 185390 w 577433"/>
              <a:gd name="connsiteY303" fmla="*/ 117871 h 574621"/>
              <a:gd name="connsiteX304" fmla="*/ 191846 w 577433"/>
              <a:gd name="connsiteY304" fmla="*/ 123396 h 574621"/>
              <a:gd name="connsiteX305" fmla="*/ 213060 w 577433"/>
              <a:gd name="connsiteY305" fmla="*/ 125238 h 574621"/>
              <a:gd name="connsiteX306" fmla="*/ 239808 w 577433"/>
              <a:gd name="connsiteY306" fmla="*/ 106821 h 574621"/>
              <a:gd name="connsiteX307" fmla="*/ 244420 w 577433"/>
              <a:gd name="connsiteY307" fmla="*/ 112346 h 574621"/>
              <a:gd name="connsiteX308" fmla="*/ 237963 w 577433"/>
              <a:gd name="connsiteY308" fmla="*/ 121554 h 574621"/>
              <a:gd name="connsiteX309" fmla="*/ 237963 w 577433"/>
              <a:gd name="connsiteY309" fmla="*/ 131684 h 574621"/>
              <a:gd name="connsiteX310" fmla="*/ 262866 w 577433"/>
              <a:gd name="connsiteY310" fmla="*/ 151022 h 574621"/>
              <a:gd name="connsiteX311" fmla="*/ 270245 w 577433"/>
              <a:gd name="connsiteY311" fmla="*/ 147339 h 574621"/>
              <a:gd name="connsiteX312" fmla="*/ 267478 w 577433"/>
              <a:gd name="connsiteY312" fmla="*/ 133526 h 574621"/>
              <a:gd name="connsiteX313" fmla="*/ 249954 w 577433"/>
              <a:gd name="connsiteY313" fmla="*/ 117871 h 574621"/>
              <a:gd name="connsiteX314" fmla="*/ 273012 w 577433"/>
              <a:gd name="connsiteY314" fmla="*/ 116029 h 574621"/>
              <a:gd name="connsiteX315" fmla="*/ 273012 w 577433"/>
              <a:gd name="connsiteY315" fmla="*/ 109583 h 574621"/>
              <a:gd name="connsiteX316" fmla="*/ 284080 w 577433"/>
              <a:gd name="connsiteY316" fmla="*/ 106821 h 574621"/>
              <a:gd name="connsiteX317" fmla="*/ 275779 w 577433"/>
              <a:gd name="connsiteY317" fmla="*/ 101295 h 574621"/>
              <a:gd name="connsiteX318" fmla="*/ 275779 w 577433"/>
              <a:gd name="connsiteY318" fmla="*/ 96691 h 574621"/>
              <a:gd name="connsiteX319" fmla="*/ 299760 w 577433"/>
              <a:gd name="connsiteY319" fmla="*/ 100375 h 574621"/>
              <a:gd name="connsiteX320" fmla="*/ 303449 w 577433"/>
              <a:gd name="connsiteY320" fmla="*/ 96691 h 574621"/>
              <a:gd name="connsiteX321" fmla="*/ 272090 w 577433"/>
              <a:gd name="connsiteY321" fmla="*/ 83799 h 574621"/>
              <a:gd name="connsiteX322" fmla="*/ 157720 w 577433"/>
              <a:gd name="connsiteY322" fmla="*/ 77353 h 574621"/>
              <a:gd name="connsiteX323" fmla="*/ 147574 w 577433"/>
              <a:gd name="connsiteY323" fmla="*/ 72748 h 574621"/>
              <a:gd name="connsiteX324" fmla="*/ 130050 w 577433"/>
              <a:gd name="connsiteY324" fmla="*/ 69986 h 574621"/>
              <a:gd name="connsiteX325" fmla="*/ 117137 w 577433"/>
              <a:gd name="connsiteY325" fmla="*/ 69065 h 574621"/>
              <a:gd name="connsiteX326" fmla="*/ 106069 w 577433"/>
              <a:gd name="connsiteY326" fmla="*/ 81036 h 574621"/>
              <a:gd name="connsiteX327" fmla="*/ 100535 w 577433"/>
              <a:gd name="connsiteY327" fmla="*/ 81036 h 574621"/>
              <a:gd name="connsiteX328" fmla="*/ 93156 w 577433"/>
              <a:gd name="connsiteY328" fmla="*/ 75511 h 574621"/>
              <a:gd name="connsiteX329" fmla="*/ 286847 w 577433"/>
              <a:gd name="connsiteY329" fmla="*/ 0 h 57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577433" h="574621">
                <a:moveTo>
                  <a:pt x="255488" y="529499"/>
                </a:moveTo>
                <a:lnTo>
                  <a:pt x="242575" y="542391"/>
                </a:lnTo>
                <a:lnTo>
                  <a:pt x="255488" y="544232"/>
                </a:lnTo>
                <a:lnTo>
                  <a:pt x="266556" y="538707"/>
                </a:lnTo>
                <a:lnTo>
                  <a:pt x="266556" y="530419"/>
                </a:lnTo>
                <a:close/>
                <a:moveTo>
                  <a:pt x="351411" y="496347"/>
                </a:moveTo>
                <a:lnTo>
                  <a:pt x="349566" y="515685"/>
                </a:lnTo>
                <a:lnTo>
                  <a:pt x="341265" y="521211"/>
                </a:lnTo>
                <a:lnTo>
                  <a:pt x="325585" y="523973"/>
                </a:lnTo>
                <a:lnTo>
                  <a:pt x="299760" y="542391"/>
                </a:lnTo>
                <a:lnTo>
                  <a:pt x="295148" y="545153"/>
                </a:lnTo>
                <a:lnTo>
                  <a:pt x="295148" y="551599"/>
                </a:lnTo>
                <a:lnTo>
                  <a:pt x="308983" y="549758"/>
                </a:lnTo>
                <a:lnTo>
                  <a:pt x="341265" y="529499"/>
                </a:lnTo>
                <a:lnTo>
                  <a:pt x="350488" y="523973"/>
                </a:lnTo>
                <a:lnTo>
                  <a:pt x="359712" y="519369"/>
                </a:lnTo>
                <a:lnTo>
                  <a:pt x="369857" y="513844"/>
                </a:lnTo>
                <a:lnTo>
                  <a:pt x="366168" y="507398"/>
                </a:lnTo>
                <a:lnTo>
                  <a:pt x="360634" y="508319"/>
                </a:lnTo>
                <a:lnTo>
                  <a:pt x="360634" y="496347"/>
                </a:lnTo>
                <a:close/>
                <a:moveTo>
                  <a:pt x="244420" y="407944"/>
                </a:moveTo>
                <a:lnTo>
                  <a:pt x="232429" y="424520"/>
                </a:lnTo>
                <a:lnTo>
                  <a:pt x="226895" y="424520"/>
                </a:lnTo>
                <a:lnTo>
                  <a:pt x="226895" y="418994"/>
                </a:lnTo>
                <a:lnTo>
                  <a:pt x="213060" y="420836"/>
                </a:lnTo>
                <a:lnTo>
                  <a:pt x="190002" y="446621"/>
                </a:lnTo>
                <a:lnTo>
                  <a:pt x="178011" y="446621"/>
                </a:lnTo>
                <a:lnTo>
                  <a:pt x="164176" y="455829"/>
                </a:lnTo>
                <a:lnTo>
                  <a:pt x="163254" y="496347"/>
                </a:lnTo>
                <a:lnTo>
                  <a:pt x="154953" y="504635"/>
                </a:lnTo>
                <a:lnTo>
                  <a:pt x="154953" y="511081"/>
                </a:lnTo>
                <a:lnTo>
                  <a:pt x="194613" y="498189"/>
                </a:lnTo>
                <a:lnTo>
                  <a:pt x="225973" y="496347"/>
                </a:lnTo>
                <a:lnTo>
                  <a:pt x="237963" y="523052"/>
                </a:lnTo>
                <a:lnTo>
                  <a:pt x="274857" y="523973"/>
                </a:lnTo>
                <a:lnTo>
                  <a:pt x="309906" y="490822"/>
                </a:lnTo>
                <a:lnTo>
                  <a:pt x="318207" y="471484"/>
                </a:lnTo>
                <a:lnTo>
                  <a:pt x="314517" y="456750"/>
                </a:lnTo>
                <a:lnTo>
                  <a:pt x="301604" y="445700"/>
                </a:lnTo>
                <a:lnTo>
                  <a:pt x="300682" y="423599"/>
                </a:lnTo>
                <a:lnTo>
                  <a:pt x="291459" y="408865"/>
                </a:lnTo>
                <a:lnTo>
                  <a:pt x="283158" y="408865"/>
                </a:lnTo>
                <a:lnTo>
                  <a:pt x="280391" y="435570"/>
                </a:lnTo>
                <a:lnTo>
                  <a:pt x="265633" y="434649"/>
                </a:lnTo>
                <a:lnTo>
                  <a:pt x="261022" y="431887"/>
                </a:lnTo>
                <a:lnTo>
                  <a:pt x="261022" y="420836"/>
                </a:lnTo>
                <a:lnTo>
                  <a:pt x="268400" y="422678"/>
                </a:lnTo>
                <a:lnTo>
                  <a:pt x="274857" y="416232"/>
                </a:lnTo>
                <a:lnTo>
                  <a:pt x="261022" y="407944"/>
                </a:lnTo>
                <a:close/>
                <a:moveTo>
                  <a:pt x="183545" y="396894"/>
                </a:moveTo>
                <a:lnTo>
                  <a:pt x="183545" y="400577"/>
                </a:lnTo>
                <a:lnTo>
                  <a:pt x="189079" y="400577"/>
                </a:lnTo>
                <a:lnTo>
                  <a:pt x="189079" y="396894"/>
                </a:lnTo>
                <a:close/>
                <a:moveTo>
                  <a:pt x="222283" y="395052"/>
                </a:moveTo>
                <a:lnTo>
                  <a:pt x="215827" y="395973"/>
                </a:lnTo>
                <a:lnTo>
                  <a:pt x="214905" y="399656"/>
                </a:lnTo>
                <a:lnTo>
                  <a:pt x="207526" y="400577"/>
                </a:lnTo>
                <a:lnTo>
                  <a:pt x="207526" y="405181"/>
                </a:lnTo>
                <a:lnTo>
                  <a:pt x="213060" y="405181"/>
                </a:lnTo>
                <a:lnTo>
                  <a:pt x="213060" y="402419"/>
                </a:lnTo>
                <a:lnTo>
                  <a:pt x="218594" y="402419"/>
                </a:lnTo>
                <a:lnTo>
                  <a:pt x="218594" y="399656"/>
                </a:lnTo>
                <a:lnTo>
                  <a:pt x="223206" y="400577"/>
                </a:lnTo>
                <a:close/>
                <a:moveTo>
                  <a:pt x="198303" y="394131"/>
                </a:moveTo>
                <a:lnTo>
                  <a:pt x="195536" y="396894"/>
                </a:lnTo>
                <a:lnTo>
                  <a:pt x="192769" y="400577"/>
                </a:lnTo>
                <a:lnTo>
                  <a:pt x="192769" y="403340"/>
                </a:lnTo>
                <a:lnTo>
                  <a:pt x="197380" y="402419"/>
                </a:lnTo>
                <a:lnTo>
                  <a:pt x="197380" y="400577"/>
                </a:lnTo>
                <a:lnTo>
                  <a:pt x="201070" y="400577"/>
                </a:lnTo>
                <a:lnTo>
                  <a:pt x="201070" y="397815"/>
                </a:lnTo>
                <a:lnTo>
                  <a:pt x="203837" y="396894"/>
                </a:lnTo>
                <a:lnTo>
                  <a:pt x="203837" y="394131"/>
                </a:lnTo>
                <a:close/>
                <a:moveTo>
                  <a:pt x="206604" y="393210"/>
                </a:moveTo>
                <a:lnTo>
                  <a:pt x="206604" y="395973"/>
                </a:lnTo>
                <a:lnTo>
                  <a:pt x="210293" y="396894"/>
                </a:lnTo>
                <a:lnTo>
                  <a:pt x="211215" y="393210"/>
                </a:lnTo>
                <a:close/>
                <a:moveTo>
                  <a:pt x="208448" y="362822"/>
                </a:moveTo>
                <a:lnTo>
                  <a:pt x="195536" y="367426"/>
                </a:lnTo>
                <a:lnTo>
                  <a:pt x="195536" y="370189"/>
                </a:lnTo>
                <a:lnTo>
                  <a:pt x="192769" y="370189"/>
                </a:lnTo>
                <a:lnTo>
                  <a:pt x="192769" y="388606"/>
                </a:lnTo>
                <a:lnTo>
                  <a:pt x="199225" y="388606"/>
                </a:lnTo>
                <a:lnTo>
                  <a:pt x="198303" y="376635"/>
                </a:lnTo>
                <a:lnTo>
                  <a:pt x="202914" y="378476"/>
                </a:lnTo>
                <a:lnTo>
                  <a:pt x="202914" y="386764"/>
                </a:lnTo>
                <a:lnTo>
                  <a:pt x="208448" y="386764"/>
                </a:lnTo>
                <a:close/>
                <a:moveTo>
                  <a:pt x="249954" y="360059"/>
                </a:moveTo>
                <a:lnTo>
                  <a:pt x="238886" y="371109"/>
                </a:lnTo>
                <a:lnTo>
                  <a:pt x="246264" y="380318"/>
                </a:lnTo>
                <a:lnTo>
                  <a:pt x="262866" y="382160"/>
                </a:lnTo>
                <a:lnTo>
                  <a:pt x="272090" y="387685"/>
                </a:lnTo>
                <a:lnTo>
                  <a:pt x="272090" y="391368"/>
                </a:lnTo>
                <a:lnTo>
                  <a:pt x="266556" y="391368"/>
                </a:lnTo>
                <a:lnTo>
                  <a:pt x="266556" y="400577"/>
                </a:lnTo>
                <a:lnTo>
                  <a:pt x="285925" y="399656"/>
                </a:lnTo>
                <a:lnTo>
                  <a:pt x="293303" y="392289"/>
                </a:lnTo>
                <a:lnTo>
                  <a:pt x="300682" y="391368"/>
                </a:lnTo>
                <a:lnTo>
                  <a:pt x="300682" y="405181"/>
                </a:lnTo>
                <a:lnTo>
                  <a:pt x="314517" y="405181"/>
                </a:lnTo>
                <a:lnTo>
                  <a:pt x="314517" y="399656"/>
                </a:lnTo>
                <a:lnTo>
                  <a:pt x="307138" y="399656"/>
                </a:lnTo>
                <a:lnTo>
                  <a:pt x="306216" y="382160"/>
                </a:lnTo>
                <a:lnTo>
                  <a:pt x="274857" y="368347"/>
                </a:lnTo>
                <a:lnTo>
                  <a:pt x="265633" y="372951"/>
                </a:lnTo>
                <a:lnTo>
                  <a:pt x="257332" y="372951"/>
                </a:lnTo>
                <a:lnTo>
                  <a:pt x="258255" y="364663"/>
                </a:lnTo>
                <a:close/>
                <a:moveTo>
                  <a:pt x="100535" y="336116"/>
                </a:moveTo>
                <a:lnTo>
                  <a:pt x="95001" y="340721"/>
                </a:lnTo>
                <a:lnTo>
                  <a:pt x="130972" y="385843"/>
                </a:lnTo>
                <a:lnTo>
                  <a:pt x="135584" y="386764"/>
                </a:lnTo>
                <a:lnTo>
                  <a:pt x="135584" y="389527"/>
                </a:lnTo>
                <a:lnTo>
                  <a:pt x="129127" y="389527"/>
                </a:lnTo>
                <a:lnTo>
                  <a:pt x="130972" y="395052"/>
                </a:lnTo>
                <a:lnTo>
                  <a:pt x="175244" y="396894"/>
                </a:lnTo>
                <a:lnTo>
                  <a:pt x="160487" y="387685"/>
                </a:lnTo>
                <a:lnTo>
                  <a:pt x="142040" y="387685"/>
                </a:lnTo>
                <a:lnTo>
                  <a:pt x="142040" y="378476"/>
                </a:lnTo>
                <a:lnTo>
                  <a:pt x="144807" y="379397"/>
                </a:lnTo>
                <a:lnTo>
                  <a:pt x="152186" y="378476"/>
                </a:lnTo>
                <a:lnTo>
                  <a:pt x="151263" y="369268"/>
                </a:lnTo>
                <a:lnTo>
                  <a:pt x="130972" y="370189"/>
                </a:lnTo>
                <a:lnTo>
                  <a:pt x="126360" y="362822"/>
                </a:lnTo>
                <a:lnTo>
                  <a:pt x="126360" y="359138"/>
                </a:lnTo>
                <a:close/>
                <a:moveTo>
                  <a:pt x="183545" y="329670"/>
                </a:moveTo>
                <a:lnTo>
                  <a:pt x="180778" y="337037"/>
                </a:lnTo>
                <a:lnTo>
                  <a:pt x="177089" y="339800"/>
                </a:lnTo>
                <a:lnTo>
                  <a:pt x="151263" y="353613"/>
                </a:lnTo>
                <a:lnTo>
                  <a:pt x="151263" y="367426"/>
                </a:lnTo>
                <a:lnTo>
                  <a:pt x="159564" y="379397"/>
                </a:lnTo>
                <a:lnTo>
                  <a:pt x="181701" y="379397"/>
                </a:lnTo>
                <a:lnTo>
                  <a:pt x="184468" y="372030"/>
                </a:lnTo>
                <a:lnTo>
                  <a:pt x="189079" y="367426"/>
                </a:lnTo>
                <a:lnTo>
                  <a:pt x="189079" y="364663"/>
                </a:lnTo>
                <a:lnTo>
                  <a:pt x="191846" y="362822"/>
                </a:lnTo>
                <a:lnTo>
                  <a:pt x="191846" y="337958"/>
                </a:lnTo>
                <a:lnTo>
                  <a:pt x="189079" y="337037"/>
                </a:lnTo>
                <a:lnTo>
                  <a:pt x="188157" y="329670"/>
                </a:lnTo>
                <a:close/>
                <a:moveTo>
                  <a:pt x="35971" y="323224"/>
                </a:moveTo>
                <a:lnTo>
                  <a:pt x="29515" y="332433"/>
                </a:lnTo>
                <a:lnTo>
                  <a:pt x="32282" y="340721"/>
                </a:lnTo>
                <a:lnTo>
                  <a:pt x="43350" y="336116"/>
                </a:lnTo>
                <a:lnTo>
                  <a:pt x="44272" y="325066"/>
                </a:lnTo>
                <a:close/>
                <a:moveTo>
                  <a:pt x="557115" y="188779"/>
                </a:moveTo>
                <a:lnTo>
                  <a:pt x="561751" y="188779"/>
                </a:lnTo>
                <a:lnTo>
                  <a:pt x="561751" y="194283"/>
                </a:lnTo>
                <a:lnTo>
                  <a:pt x="559897" y="196117"/>
                </a:lnTo>
                <a:lnTo>
                  <a:pt x="557115" y="197952"/>
                </a:lnTo>
                <a:lnTo>
                  <a:pt x="547844" y="197952"/>
                </a:lnTo>
                <a:lnTo>
                  <a:pt x="548771" y="191531"/>
                </a:lnTo>
                <a:lnTo>
                  <a:pt x="553407" y="191531"/>
                </a:lnTo>
                <a:lnTo>
                  <a:pt x="554334" y="189696"/>
                </a:lnTo>
                <a:close/>
                <a:moveTo>
                  <a:pt x="566337" y="183305"/>
                </a:moveTo>
                <a:lnTo>
                  <a:pt x="574659" y="185140"/>
                </a:lnTo>
                <a:cubicBezTo>
                  <a:pt x="575584" y="187891"/>
                  <a:pt x="576508" y="189726"/>
                  <a:pt x="577433" y="192478"/>
                </a:cubicBezTo>
                <a:lnTo>
                  <a:pt x="568186" y="192478"/>
                </a:lnTo>
                <a:lnTo>
                  <a:pt x="566337" y="188809"/>
                </a:lnTo>
                <a:close/>
                <a:moveTo>
                  <a:pt x="570998" y="176795"/>
                </a:moveTo>
                <a:cubicBezTo>
                  <a:pt x="571922" y="177712"/>
                  <a:pt x="572847" y="179547"/>
                  <a:pt x="572847" y="181381"/>
                </a:cubicBezTo>
                <a:lnTo>
                  <a:pt x="569148" y="178629"/>
                </a:lnTo>
                <a:close/>
                <a:moveTo>
                  <a:pt x="553466" y="176795"/>
                </a:moveTo>
                <a:lnTo>
                  <a:pt x="563526" y="176795"/>
                </a:lnTo>
                <a:lnTo>
                  <a:pt x="563526" y="182417"/>
                </a:lnTo>
                <a:lnTo>
                  <a:pt x="558940" y="185080"/>
                </a:lnTo>
                <a:lnTo>
                  <a:pt x="556277" y="186116"/>
                </a:lnTo>
                <a:lnTo>
                  <a:pt x="553466" y="186116"/>
                </a:lnTo>
                <a:lnTo>
                  <a:pt x="553466" y="179606"/>
                </a:lnTo>
                <a:close/>
                <a:moveTo>
                  <a:pt x="537737" y="176795"/>
                </a:moveTo>
                <a:lnTo>
                  <a:pt x="547844" y="176795"/>
                </a:lnTo>
                <a:lnTo>
                  <a:pt x="534980" y="194401"/>
                </a:lnTo>
                <a:lnTo>
                  <a:pt x="530386" y="191621"/>
                </a:lnTo>
                <a:lnTo>
                  <a:pt x="531305" y="184208"/>
                </a:lnTo>
                <a:close/>
                <a:moveTo>
                  <a:pt x="558940" y="167622"/>
                </a:moveTo>
                <a:lnTo>
                  <a:pt x="564562" y="173202"/>
                </a:lnTo>
                <a:lnTo>
                  <a:pt x="558940" y="174132"/>
                </a:lnTo>
                <a:close/>
                <a:moveTo>
                  <a:pt x="541414" y="164811"/>
                </a:moveTo>
                <a:lnTo>
                  <a:pt x="546945" y="164811"/>
                </a:lnTo>
                <a:lnTo>
                  <a:pt x="552476" y="164811"/>
                </a:lnTo>
                <a:lnTo>
                  <a:pt x="552476" y="168539"/>
                </a:lnTo>
                <a:lnTo>
                  <a:pt x="555241" y="168539"/>
                </a:lnTo>
                <a:lnTo>
                  <a:pt x="555241" y="174132"/>
                </a:lnTo>
                <a:lnTo>
                  <a:pt x="551554" y="174132"/>
                </a:lnTo>
                <a:lnTo>
                  <a:pt x="537727" y="174132"/>
                </a:lnTo>
                <a:lnTo>
                  <a:pt x="531274" y="172268"/>
                </a:lnTo>
                <a:lnTo>
                  <a:pt x="533118" y="168539"/>
                </a:lnTo>
                <a:close/>
                <a:moveTo>
                  <a:pt x="522102" y="142768"/>
                </a:moveTo>
                <a:lnTo>
                  <a:pt x="529499" y="143687"/>
                </a:lnTo>
                <a:lnTo>
                  <a:pt x="526725" y="153800"/>
                </a:lnTo>
                <a:lnTo>
                  <a:pt x="519327" y="155639"/>
                </a:lnTo>
                <a:lnTo>
                  <a:pt x="514704" y="146445"/>
                </a:lnTo>
                <a:close/>
                <a:moveTo>
                  <a:pt x="504496" y="110515"/>
                </a:moveTo>
                <a:cubicBezTo>
                  <a:pt x="504496" y="110515"/>
                  <a:pt x="504496" y="116987"/>
                  <a:pt x="504496" y="116987"/>
                </a:cubicBezTo>
                <a:lnTo>
                  <a:pt x="489795" y="117912"/>
                </a:lnTo>
                <a:lnTo>
                  <a:pt x="487038" y="115138"/>
                </a:lnTo>
                <a:lnTo>
                  <a:pt x="497145" y="112364"/>
                </a:lnTo>
                <a:cubicBezTo>
                  <a:pt x="497145" y="112364"/>
                  <a:pt x="503577" y="110515"/>
                  <a:pt x="504496" y="110515"/>
                </a:cubicBezTo>
                <a:close/>
                <a:moveTo>
                  <a:pt x="494389" y="94833"/>
                </a:moveTo>
                <a:lnTo>
                  <a:pt x="500821" y="94833"/>
                </a:lnTo>
                <a:lnTo>
                  <a:pt x="504496" y="94833"/>
                </a:lnTo>
                <a:lnTo>
                  <a:pt x="504496" y="99436"/>
                </a:lnTo>
                <a:lnTo>
                  <a:pt x="501739" y="103118"/>
                </a:lnTo>
                <a:lnTo>
                  <a:pt x="487038" y="103118"/>
                </a:lnTo>
                <a:lnTo>
                  <a:pt x="487038" y="97595"/>
                </a:lnTo>
                <a:lnTo>
                  <a:pt x="487038" y="96674"/>
                </a:lnTo>
                <a:lnTo>
                  <a:pt x="493470" y="96674"/>
                </a:lnTo>
                <a:close/>
                <a:moveTo>
                  <a:pt x="286847" y="0"/>
                </a:moveTo>
                <a:cubicBezTo>
                  <a:pt x="366168" y="0"/>
                  <a:pt x="437188" y="31309"/>
                  <a:pt x="488839" y="82878"/>
                </a:cubicBezTo>
                <a:lnTo>
                  <a:pt x="472237" y="82878"/>
                </a:lnTo>
                <a:lnTo>
                  <a:pt x="463014" y="91166"/>
                </a:lnTo>
                <a:lnTo>
                  <a:pt x="457480" y="91166"/>
                </a:lnTo>
                <a:lnTo>
                  <a:pt x="450101" y="87482"/>
                </a:lnTo>
                <a:lnTo>
                  <a:pt x="429809" y="81036"/>
                </a:lnTo>
                <a:lnTo>
                  <a:pt x="391994" y="81036"/>
                </a:lnTo>
                <a:lnTo>
                  <a:pt x="370780" y="95770"/>
                </a:lnTo>
                <a:lnTo>
                  <a:pt x="356022" y="97612"/>
                </a:lnTo>
                <a:lnTo>
                  <a:pt x="349566" y="103137"/>
                </a:lnTo>
                <a:lnTo>
                  <a:pt x="359712" y="104979"/>
                </a:lnTo>
                <a:lnTo>
                  <a:pt x="359712" y="108662"/>
                </a:lnTo>
                <a:lnTo>
                  <a:pt x="337576" y="108662"/>
                </a:lnTo>
                <a:lnTo>
                  <a:pt x="329275" y="115108"/>
                </a:lnTo>
                <a:lnTo>
                  <a:pt x="340343" y="124317"/>
                </a:lnTo>
                <a:lnTo>
                  <a:pt x="370780" y="124317"/>
                </a:lnTo>
                <a:lnTo>
                  <a:pt x="374469" y="119713"/>
                </a:lnTo>
                <a:lnTo>
                  <a:pt x="400295" y="119713"/>
                </a:lnTo>
                <a:lnTo>
                  <a:pt x="408596" y="128001"/>
                </a:lnTo>
                <a:lnTo>
                  <a:pt x="408596" y="140893"/>
                </a:lnTo>
                <a:lnTo>
                  <a:pt x="415974" y="148260"/>
                </a:lnTo>
                <a:lnTo>
                  <a:pt x="409518" y="152864"/>
                </a:lnTo>
                <a:lnTo>
                  <a:pt x="411363" y="169440"/>
                </a:lnTo>
                <a:lnTo>
                  <a:pt x="388304" y="197066"/>
                </a:lnTo>
                <a:lnTo>
                  <a:pt x="388304" y="222850"/>
                </a:lnTo>
                <a:lnTo>
                  <a:pt x="400295" y="229296"/>
                </a:lnTo>
                <a:lnTo>
                  <a:pt x="400295" y="252318"/>
                </a:lnTo>
                <a:lnTo>
                  <a:pt x="412285" y="272577"/>
                </a:lnTo>
                <a:lnTo>
                  <a:pt x="422431" y="273497"/>
                </a:lnTo>
                <a:lnTo>
                  <a:pt x="423353" y="267051"/>
                </a:lnTo>
                <a:lnTo>
                  <a:pt x="412285" y="249555"/>
                </a:lnTo>
                <a:lnTo>
                  <a:pt x="409518" y="232979"/>
                </a:lnTo>
                <a:lnTo>
                  <a:pt x="415974" y="232979"/>
                </a:lnTo>
                <a:lnTo>
                  <a:pt x="419664" y="250476"/>
                </a:lnTo>
                <a:lnTo>
                  <a:pt x="435343" y="273497"/>
                </a:lnTo>
                <a:lnTo>
                  <a:pt x="431654" y="281785"/>
                </a:lnTo>
                <a:lnTo>
                  <a:pt x="441800" y="297440"/>
                </a:lnTo>
                <a:lnTo>
                  <a:pt x="467625" y="303886"/>
                </a:lnTo>
                <a:lnTo>
                  <a:pt x="467625" y="299282"/>
                </a:lnTo>
                <a:lnTo>
                  <a:pt x="477771" y="301123"/>
                </a:lnTo>
                <a:lnTo>
                  <a:pt x="476849" y="308490"/>
                </a:lnTo>
                <a:lnTo>
                  <a:pt x="485150" y="310332"/>
                </a:lnTo>
                <a:lnTo>
                  <a:pt x="498062" y="313095"/>
                </a:lnTo>
                <a:lnTo>
                  <a:pt x="515587" y="333354"/>
                </a:lnTo>
                <a:lnTo>
                  <a:pt x="537723" y="335196"/>
                </a:lnTo>
                <a:lnTo>
                  <a:pt x="540490" y="353613"/>
                </a:lnTo>
                <a:lnTo>
                  <a:pt x="524810" y="364663"/>
                </a:lnTo>
                <a:lnTo>
                  <a:pt x="523888" y="381239"/>
                </a:lnTo>
                <a:lnTo>
                  <a:pt x="522043" y="391368"/>
                </a:lnTo>
                <a:lnTo>
                  <a:pt x="543257" y="418074"/>
                </a:lnTo>
                <a:cubicBezTo>
                  <a:pt x="495295" y="510160"/>
                  <a:pt x="398450" y="574621"/>
                  <a:pt x="286847" y="574621"/>
                </a:cubicBezTo>
                <a:cubicBezTo>
                  <a:pt x="131894" y="574621"/>
                  <a:pt x="4612" y="450304"/>
                  <a:pt x="0" y="296519"/>
                </a:cubicBezTo>
                <a:lnTo>
                  <a:pt x="19369" y="328749"/>
                </a:lnTo>
                <a:lnTo>
                  <a:pt x="26748" y="330591"/>
                </a:lnTo>
                <a:lnTo>
                  <a:pt x="34126" y="320462"/>
                </a:lnTo>
                <a:lnTo>
                  <a:pt x="37816" y="290994"/>
                </a:lnTo>
                <a:lnTo>
                  <a:pt x="45195" y="274418"/>
                </a:lnTo>
                <a:lnTo>
                  <a:pt x="57185" y="269814"/>
                </a:lnTo>
                <a:lnTo>
                  <a:pt x="78399" y="272577"/>
                </a:lnTo>
                <a:lnTo>
                  <a:pt x="105147" y="295598"/>
                </a:lnTo>
                <a:lnTo>
                  <a:pt x="105147" y="329670"/>
                </a:lnTo>
                <a:lnTo>
                  <a:pt x="140195" y="362822"/>
                </a:lnTo>
                <a:lnTo>
                  <a:pt x="142040" y="357296"/>
                </a:lnTo>
                <a:lnTo>
                  <a:pt x="113448" y="316778"/>
                </a:lnTo>
                <a:lnTo>
                  <a:pt x="117137" y="304807"/>
                </a:lnTo>
                <a:lnTo>
                  <a:pt x="131894" y="322303"/>
                </a:lnTo>
                <a:lnTo>
                  <a:pt x="140195" y="323224"/>
                </a:lnTo>
                <a:lnTo>
                  <a:pt x="151263" y="315857"/>
                </a:lnTo>
                <a:lnTo>
                  <a:pt x="149419" y="304807"/>
                </a:lnTo>
                <a:lnTo>
                  <a:pt x="130972" y="290073"/>
                </a:lnTo>
                <a:lnTo>
                  <a:pt x="130050" y="276260"/>
                </a:lnTo>
                <a:lnTo>
                  <a:pt x="135584" y="269814"/>
                </a:lnTo>
                <a:lnTo>
                  <a:pt x="144807" y="272577"/>
                </a:lnTo>
                <a:lnTo>
                  <a:pt x="143885" y="279023"/>
                </a:lnTo>
                <a:lnTo>
                  <a:pt x="149419" y="287311"/>
                </a:lnTo>
                <a:lnTo>
                  <a:pt x="154030" y="283627"/>
                </a:lnTo>
                <a:lnTo>
                  <a:pt x="151263" y="274418"/>
                </a:lnTo>
                <a:lnTo>
                  <a:pt x="177089" y="265210"/>
                </a:lnTo>
                <a:lnTo>
                  <a:pt x="189079" y="255080"/>
                </a:lnTo>
                <a:lnTo>
                  <a:pt x="187235" y="238505"/>
                </a:lnTo>
                <a:lnTo>
                  <a:pt x="164176" y="214562"/>
                </a:lnTo>
                <a:lnTo>
                  <a:pt x="164176" y="195224"/>
                </a:lnTo>
                <a:lnTo>
                  <a:pt x="174322" y="195224"/>
                </a:lnTo>
                <a:lnTo>
                  <a:pt x="204759" y="219166"/>
                </a:lnTo>
                <a:lnTo>
                  <a:pt x="213982" y="216404"/>
                </a:lnTo>
                <a:lnTo>
                  <a:pt x="208448" y="209037"/>
                </a:lnTo>
                <a:lnTo>
                  <a:pt x="191846" y="198907"/>
                </a:lnTo>
                <a:lnTo>
                  <a:pt x="192769" y="184173"/>
                </a:lnTo>
                <a:lnTo>
                  <a:pt x="212138" y="184173"/>
                </a:lnTo>
                <a:lnTo>
                  <a:pt x="213982" y="165756"/>
                </a:lnTo>
                <a:lnTo>
                  <a:pt x="206604" y="155627"/>
                </a:lnTo>
                <a:lnTo>
                  <a:pt x="210293" y="151022"/>
                </a:lnTo>
                <a:lnTo>
                  <a:pt x="220439" y="160231"/>
                </a:lnTo>
                <a:lnTo>
                  <a:pt x="223206" y="156547"/>
                </a:lnTo>
                <a:lnTo>
                  <a:pt x="211215" y="142734"/>
                </a:lnTo>
                <a:lnTo>
                  <a:pt x="180778" y="139051"/>
                </a:lnTo>
                <a:lnTo>
                  <a:pt x="176167" y="130763"/>
                </a:lnTo>
                <a:lnTo>
                  <a:pt x="185390" y="117871"/>
                </a:lnTo>
                <a:lnTo>
                  <a:pt x="191846" y="123396"/>
                </a:lnTo>
                <a:lnTo>
                  <a:pt x="213060" y="125238"/>
                </a:lnTo>
                <a:lnTo>
                  <a:pt x="239808" y="106821"/>
                </a:lnTo>
                <a:lnTo>
                  <a:pt x="244420" y="112346"/>
                </a:lnTo>
                <a:lnTo>
                  <a:pt x="237963" y="121554"/>
                </a:lnTo>
                <a:lnTo>
                  <a:pt x="237963" y="131684"/>
                </a:lnTo>
                <a:lnTo>
                  <a:pt x="262866" y="151022"/>
                </a:lnTo>
                <a:lnTo>
                  <a:pt x="270245" y="147339"/>
                </a:lnTo>
                <a:lnTo>
                  <a:pt x="267478" y="133526"/>
                </a:lnTo>
                <a:lnTo>
                  <a:pt x="249954" y="117871"/>
                </a:lnTo>
                <a:lnTo>
                  <a:pt x="273012" y="116029"/>
                </a:lnTo>
                <a:lnTo>
                  <a:pt x="273012" y="109583"/>
                </a:lnTo>
                <a:lnTo>
                  <a:pt x="284080" y="106821"/>
                </a:lnTo>
                <a:lnTo>
                  <a:pt x="275779" y="101295"/>
                </a:lnTo>
                <a:lnTo>
                  <a:pt x="275779" y="96691"/>
                </a:lnTo>
                <a:lnTo>
                  <a:pt x="299760" y="100375"/>
                </a:lnTo>
                <a:lnTo>
                  <a:pt x="303449" y="96691"/>
                </a:lnTo>
                <a:lnTo>
                  <a:pt x="272090" y="83799"/>
                </a:lnTo>
                <a:lnTo>
                  <a:pt x="157720" y="77353"/>
                </a:lnTo>
                <a:lnTo>
                  <a:pt x="147574" y="72748"/>
                </a:lnTo>
                <a:lnTo>
                  <a:pt x="130050" y="69986"/>
                </a:lnTo>
                <a:lnTo>
                  <a:pt x="117137" y="69065"/>
                </a:lnTo>
                <a:lnTo>
                  <a:pt x="106069" y="81036"/>
                </a:lnTo>
                <a:lnTo>
                  <a:pt x="100535" y="81036"/>
                </a:lnTo>
                <a:lnTo>
                  <a:pt x="93156" y="75511"/>
                </a:lnTo>
                <a:cubicBezTo>
                  <a:pt x="144807" y="28547"/>
                  <a:pt x="212138" y="0"/>
                  <a:pt x="286847" y="0"/>
                </a:cubicBezTo>
                <a:close/>
              </a:path>
            </a:pathLst>
          </a:custGeom>
          <a:solidFill>
            <a:srgbClr val="DE8484"/>
          </a:solidFill>
          <a:ln>
            <a:noFill/>
          </a:ln>
        </p:spPr>
      </p:sp>
      <p:sp>
        <p:nvSpPr>
          <p:cNvPr id="24" name="iŝḷiḋê"/>
          <p:cNvSpPr txBox="1"/>
          <p:nvPr/>
        </p:nvSpPr>
        <p:spPr>
          <a:xfrm>
            <a:off x="641803" y="2749915"/>
            <a:ext cx="2824140" cy="529185"/>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b="1" dirty="0">
                <a:solidFill>
                  <a:srgbClr val="DE8484"/>
                </a:solidFill>
                <a:latin typeface="义启粗黑体" panose="02000800000000000000" pitchFamily="2" charset="-128"/>
                <a:ea typeface="义启粗黑体" panose="02000800000000000000" pitchFamily="2" charset="-128"/>
              </a:rPr>
              <a:t>输入想要的标题</a:t>
            </a:r>
            <a:endParaRPr lang="en-US" sz="2400" b="1" dirty="0">
              <a:solidFill>
                <a:srgbClr val="DE8484"/>
              </a:solidFill>
              <a:latin typeface="义启粗黑体" panose="02000800000000000000" pitchFamily="2" charset="-128"/>
              <a:ea typeface="义启粗黑体" panose="02000800000000000000" pitchFamily="2" charset="-128"/>
            </a:endParaRPr>
          </a:p>
        </p:txBody>
      </p:sp>
      <p:sp>
        <p:nvSpPr>
          <p:cNvPr id="25" name="îs1íḑè"/>
          <p:cNvSpPr txBox="1"/>
          <p:nvPr/>
        </p:nvSpPr>
        <p:spPr>
          <a:xfrm>
            <a:off x="629475" y="3391015"/>
            <a:ext cx="2848796" cy="202826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250000"/>
              </a:lnSpc>
              <a:buSzPct val="25000"/>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a:t>
            </a:r>
            <a:endPar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26" name="iŝḷiḋê"/>
          <p:cNvSpPr txBox="1"/>
          <p:nvPr/>
        </p:nvSpPr>
        <p:spPr>
          <a:xfrm>
            <a:off x="8726057" y="2782796"/>
            <a:ext cx="2824140" cy="529185"/>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buSzPct val="25000"/>
            </a:pPr>
            <a:r>
              <a:rPr lang="zh-CN" altLang="en-US" sz="2400" b="1" dirty="0">
                <a:solidFill>
                  <a:srgbClr val="4F869A"/>
                </a:solidFill>
                <a:latin typeface="义启粗黑体" panose="02000800000000000000" pitchFamily="2" charset="-128"/>
                <a:ea typeface="义启粗黑体" panose="02000800000000000000" pitchFamily="2" charset="-128"/>
              </a:rPr>
              <a:t>输入想要的标题</a:t>
            </a:r>
            <a:endParaRPr lang="en-US" sz="2400" b="1" dirty="0">
              <a:solidFill>
                <a:srgbClr val="4F869A"/>
              </a:solidFill>
              <a:latin typeface="义启粗黑体" panose="02000800000000000000" pitchFamily="2" charset="-128"/>
              <a:ea typeface="义启粗黑体" panose="02000800000000000000" pitchFamily="2" charset="-128"/>
            </a:endParaRPr>
          </a:p>
        </p:txBody>
      </p:sp>
      <p:sp>
        <p:nvSpPr>
          <p:cNvPr id="27" name="îs1íḑè"/>
          <p:cNvSpPr txBox="1"/>
          <p:nvPr/>
        </p:nvSpPr>
        <p:spPr>
          <a:xfrm>
            <a:off x="8713729" y="3423896"/>
            <a:ext cx="2848796" cy="2028267"/>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250000"/>
              </a:lnSpc>
              <a:buSzPct val="25000"/>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a:t>
            </a:r>
            <a:endPar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Effect transition="in" filter="fade">
                                      <p:cBhvr>
                                        <p:cTn id="27" dur="500"/>
                                        <p:tgtEl>
                                          <p:spTgt spid="2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24" grpId="0"/>
      <p:bldP spid="25"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总结分析与展望</a:t>
            </a:r>
            <a:endPar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35276" r="7877"/>
          <a:stretch>
            <a:fillRect/>
          </a:stretch>
        </p:blipFill>
        <p:spPr>
          <a:xfrm>
            <a:off x="6344093" y="0"/>
            <a:ext cx="5847907" cy="6858000"/>
          </a:xfrm>
          <a:prstGeom prst="rect">
            <a:avLst/>
          </a:prstGeom>
        </p:spPr>
      </p:pic>
      <p:sp>
        <p:nvSpPr>
          <p:cNvPr id="10" name="íšļîďe"/>
          <p:cNvSpPr/>
          <p:nvPr/>
        </p:nvSpPr>
        <p:spPr>
          <a:xfrm>
            <a:off x="6147907" y="1822650"/>
            <a:ext cx="392372" cy="3604699"/>
          </a:xfrm>
          <a:prstGeom prst="rect">
            <a:avLst/>
          </a:prstGeom>
          <a:solidFill>
            <a:srgbClr val="DE8484"/>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wrap="square" lIns="91440" tIns="45720" rIns="91440" bIns="45720" anchor="ctr">
            <a:noAutofit/>
          </a:bodyPr>
          <a:lstStyle/>
          <a:p>
            <a:pPr algn="ctr"/>
          </a:p>
        </p:txBody>
      </p:sp>
      <p:sp>
        <p:nvSpPr>
          <p:cNvPr id="11" name="矩形 10"/>
          <p:cNvSpPr/>
          <p:nvPr/>
        </p:nvSpPr>
        <p:spPr>
          <a:xfrm>
            <a:off x="465157" y="1626651"/>
            <a:ext cx="941337" cy="850581"/>
          </a:xfrm>
          <a:prstGeom prst="rect">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b="1" dirty="0">
              <a:latin typeface="微软雅黑" panose="020B0503020204020204" charset="-122"/>
              <a:ea typeface="微软雅黑" panose="020B0503020204020204" charset="-122"/>
            </a:endParaRPr>
          </a:p>
        </p:txBody>
      </p:sp>
      <p:sp>
        <p:nvSpPr>
          <p:cNvPr id="13" name="矩形 12"/>
          <p:cNvSpPr/>
          <p:nvPr/>
        </p:nvSpPr>
        <p:spPr>
          <a:xfrm>
            <a:off x="1406494" y="1626651"/>
            <a:ext cx="4172652" cy="850581"/>
          </a:xfrm>
          <a:prstGeom prst="rect">
            <a:avLst/>
          </a:prstGeom>
          <a:solidFill>
            <a:srgbClr val="DE848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lumMod val="65000"/>
                    <a:lumOff val="35000"/>
                  </a:schemeClr>
                </a:solidFill>
                <a:latin typeface="微软雅黑" panose="020B0503020204020204" charset="-122"/>
                <a:ea typeface="微软雅黑" panose="020B0503020204020204" charset="-122"/>
              </a:rPr>
              <a:t>在这里输入你需要的文本内容在这里输入你需要的文本内容</a:t>
            </a:r>
            <a:endParaRPr lang="zh-CN" altLang="en-US" sz="1200" b="1" dirty="0">
              <a:solidFill>
                <a:schemeClr val="tx1">
                  <a:lumMod val="65000"/>
                  <a:lumOff val="35000"/>
                </a:schemeClr>
              </a:solidFill>
              <a:latin typeface="微软雅黑" panose="020B0503020204020204" charset="-122"/>
              <a:ea typeface="微软雅黑" panose="020B0503020204020204" charset="-122"/>
            </a:endParaRPr>
          </a:p>
        </p:txBody>
      </p:sp>
      <p:sp>
        <p:nvSpPr>
          <p:cNvPr id="21" name="矩形 20"/>
          <p:cNvSpPr/>
          <p:nvPr/>
        </p:nvSpPr>
        <p:spPr>
          <a:xfrm>
            <a:off x="465157" y="2774419"/>
            <a:ext cx="941337" cy="850581"/>
          </a:xfrm>
          <a:prstGeom prst="rect">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b="1" dirty="0">
              <a:latin typeface="微软雅黑" panose="020B0503020204020204" charset="-122"/>
              <a:ea typeface="微软雅黑" panose="020B0503020204020204" charset="-122"/>
            </a:endParaRPr>
          </a:p>
        </p:txBody>
      </p:sp>
      <p:sp>
        <p:nvSpPr>
          <p:cNvPr id="22" name="矩形 21"/>
          <p:cNvSpPr/>
          <p:nvPr/>
        </p:nvSpPr>
        <p:spPr>
          <a:xfrm>
            <a:off x="1406494" y="2774419"/>
            <a:ext cx="4172652" cy="850581"/>
          </a:xfrm>
          <a:prstGeom prst="rect">
            <a:avLst/>
          </a:prstGeom>
          <a:solidFill>
            <a:srgbClr val="4F869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lumMod val="65000"/>
                    <a:lumOff val="35000"/>
                  </a:schemeClr>
                </a:solidFill>
                <a:latin typeface="微软雅黑" panose="020B0503020204020204" charset="-122"/>
                <a:ea typeface="微软雅黑" panose="020B0503020204020204" charset="-122"/>
              </a:rPr>
              <a:t>在这里输入你需要的文本内容在这里输入你需要的文本内容</a:t>
            </a:r>
            <a:endParaRPr lang="zh-CN" altLang="en-US" sz="1200" b="1" dirty="0">
              <a:solidFill>
                <a:schemeClr val="tx1">
                  <a:lumMod val="65000"/>
                  <a:lumOff val="35000"/>
                </a:schemeClr>
              </a:solidFill>
              <a:latin typeface="微软雅黑" panose="020B0503020204020204" charset="-122"/>
              <a:ea typeface="微软雅黑" panose="020B0503020204020204" charset="-122"/>
            </a:endParaRPr>
          </a:p>
        </p:txBody>
      </p:sp>
      <p:sp>
        <p:nvSpPr>
          <p:cNvPr id="23" name="矩形 22"/>
          <p:cNvSpPr/>
          <p:nvPr/>
        </p:nvSpPr>
        <p:spPr>
          <a:xfrm>
            <a:off x="465157" y="3977102"/>
            <a:ext cx="941337" cy="850581"/>
          </a:xfrm>
          <a:prstGeom prst="rect">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b="1" dirty="0">
              <a:latin typeface="微软雅黑" panose="020B0503020204020204" charset="-122"/>
              <a:ea typeface="微软雅黑" panose="020B0503020204020204" charset="-122"/>
            </a:endParaRPr>
          </a:p>
        </p:txBody>
      </p:sp>
      <p:sp>
        <p:nvSpPr>
          <p:cNvPr id="24" name="矩形 23"/>
          <p:cNvSpPr/>
          <p:nvPr/>
        </p:nvSpPr>
        <p:spPr>
          <a:xfrm>
            <a:off x="1406494" y="3977102"/>
            <a:ext cx="4172652" cy="850581"/>
          </a:xfrm>
          <a:prstGeom prst="rect">
            <a:avLst/>
          </a:prstGeom>
          <a:solidFill>
            <a:srgbClr val="DE848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lumMod val="65000"/>
                    <a:lumOff val="35000"/>
                  </a:schemeClr>
                </a:solidFill>
                <a:latin typeface="微软雅黑" panose="020B0503020204020204" charset="-122"/>
                <a:ea typeface="微软雅黑" panose="020B0503020204020204" charset="-122"/>
              </a:rPr>
              <a:t>在这里输入你需要的文本内容在这里输入你需要的文本内容</a:t>
            </a:r>
            <a:endParaRPr lang="zh-CN" altLang="en-US" sz="1200" b="1" dirty="0">
              <a:solidFill>
                <a:schemeClr val="tx1">
                  <a:lumMod val="65000"/>
                  <a:lumOff val="35000"/>
                </a:schemeClr>
              </a:solidFill>
              <a:latin typeface="微软雅黑" panose="020B0503020204020204" charset="-122"/>
              <a:ea typeface="微软雅黑" panose="020B0503020204020204" charset="-122"/>
            </a:endParaRPr>
          </a:p>
        </p:txBody>
      </p:sp>
      <p:sp>
        <p:nvSpPr>
          <p:cNvPr id="25" name="矩形 24"/>
          <p:cNvSpPr/>
          <p:nvPr/>
        </p:nvSpPr>
        <p:spPr>
          <a:xfrm>
            <a:off x="465157" y="5124870"/>
            <a:ext cx="941337" cy="850581"/>
          </a:xfrm>
          <a:prstGeom prst="rect">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b="1" dirty="0">
              <a:latin typeface="微软雅黑" panose="020B0503020204020204" charset="-122"/>
              <a:ea typeface="微软雅黑" panose="020B0503020204020204" charset="-122"/>
            </a:endParaRPr>
          </a:p>
        </p:txBody>
      </p:sp>
      <p:sp>
        <p:nvSpPr>
          <p:cNvPr id="26" name="矩形 25"/>
          <p:cNvSpPr/>
          <p:nvPr/>
        </p:nvSpPr>
        <p:spPr>
          <a:xfrm>
            <a:off x="1406494" y="5124870"/>
            <a:ext cx="4172652" cy="850581"/>
          </a:xfrm>
          <a:prstGeom prst="rect">
            <a:avLst/>
          </a:prstGeom>
          <a:solidFill>
            <a:srgbClr val="4F869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lumMod val="65000"/>
                    <a:lumOff val="35000"/>
                  </a:schemeClr>
                </a:solidFill>
                <a:latin typeface="微软雅黑" panose="020B0503020204020204" charset="-122"/>
                <a:ea typeface="微软雅黑" panose="020B0503020204020204" charset="-122"/>
              </a:rPr>
              <a:t>在这里输入你需要的文本内容在这里输入你需要的文本内容</a:t>
            </a:r>
            <a:endParaRPr lang="zh-CN" altLang="en-US" sz="1200" b="1" dirty="0">
              <a:solidFill>
                <a:schemeClr val="tx1">
                  <a:lumMod val="65000"/>
                  <a:lumOff val="35000"/>
                </a:schemeClr>
              </a:solidFill>
              <a:latin typeface="微软雅黑" panose="020B0503020204020204" charset="-122"/>
              <a:ea typeface="微软雅黑" panose="020B0503020204020204" charset="-122"/>
            </a:endParaRPr>
          </a:p>
        </p:txBody>
      </p:sp>
      <p:sp>
        <p:nvSpPr>
          <p:cNvPr id="27" name="contract_126249"/>
          <p:cNvSpPr>
            <a:spLocks noChangeAspect="1"/>
          </p:cNvSpPr>
          <p:nvPr/>
        </p:nvSpPr>
        <p:spPr bwMode="auto">
          <a:xfrm>
            <a:off x="746580" y="5363975"/>
            <a:ext cx="395535" cy="372369"/>
          </a:xfrm>
          <a:custGeom>
            <a:avLst/>
            <a:gdLst>
              <a:gd name="connsiteX0" fmla="*/ 87165 w 606240"/>
              <a:gd name="connsiteY0" fmla="*/ 422475 h 570733"/>
              <a:gd name="connsiteX1" fmla="*/ 331445 w 606240"/>
              <a:gd name="connsiteY1" fmla="*/ 422475 h 570733"/>
              <a:gd name="connsiteX2" fmla="*/ 319381 w 606240"/>
              <a:gd name="connsiteY2" fmla="*/ 455711 h 570733"/>
              <a:gd name="connsiteX3" fmla="*/ 87165 w 606240"/>
              <a:gd name="connsiteY3" fmla="*/ 455711 h 570733"/>
              <a:gd name="connsiteX4" fmla="*/ 70424 w 606240"/>
              <a:gd name="connsiteY4" fmla="*/ 439093 h 570733"/>
              <a:gd name="connsiteX5" fmla="*/ 87165 w 606240"/>
              <a:gd name="connsiteY5" fmla="*/ 422475 h 570733"/>
              <a:gd name="connsiteX6" fmla="*/ 87162 w 606240"/>
              <a:gd name="connsiteY6" fmla="*/ 355932 h 570733"/>
              <a:gd name="connsiteX7" fmla="*/ 362071 w 606240"/>
              <a:gd name="connsiteY7" fmla="*/ 355932 h 570733"/>
              <a:gd name="connsiteX8" fmla="*/ 353188 w 606240"/>
              <a:gd name="connsiteY8" fmla="*/ 373871 h 570733"/>
              <a:gd name="connsiteX9" fmla="*/ 345988 w 606240"/>
              <a:gd name="connsiteY9" fmla="*/ 389380 h 570733"/>
              <a:gd name="connsiteX10" fmla="*/ 87162 w 606240"/>
              <a:gd name="connsiteY10" fmla="*/ 389380 h 570733"/>
              <a:gd name="connsiteX11" fmla="*/ 70424 w 606240"/>
              <a:gd name="connsiteY11" fmla="*/ 372656 h 570733"/>
              <a:gd name="connsiteX12" fmla="*/ 87162 w 606240"/>
              <a:gd name="connsiteY12" fmla="*/ 355932 h 570733"/>
              <a:gd name="connsiteX13" fmla="*/ 87163 w 606240"/>
              <a:gd name="connsiteY13" fmla="*/ 289389 h 570733"/>
              <a:gd name="connsiteX14" fmla="*/ 367701 w 606240"/>
              <a:gd name="connsiteY14" fmla="*/ 289389 h 570733"/>
              <a:gd name="connsiteX15" fmla="*/ 384440 w 606240"/>
              <a:gd name="connsiteY15" fmla="*/ 306089 h 570733"/>
              <a:gd name="connsiteX16" fmla="*/ 367795 w 606240"/>
              <a:gd name="connsiteY16" fmla="*/ 322696 h 570733"/>
              <a:gd name="connsiteX17" fmla="*/ 87163 w 606240"/>
              <a:gd name="connsiteY17" fmla="*/ 322696 h 570733"/>
              <a:gd name="connsiteX18" fmla="*/ 70424 w 606240"/>
              <a:gd name="connsiteY18" fmla="*/ 306089 h 570733"/>
              <a:gd name="connsiteX19" fmla="*/ 87163 w 606240"/>
              <a:gd name="connsiteY19" fmla="*/ 289389 h 570733"/>
              <a:gd name="connsiteX20" fmla="*/ 212536 w 606240"/>
              <a:gd name="connsiteY20" fmla="*/ 222916 h 570733"/>
              <a:gd name="connsiteX21" fmla="*/ 369182 w 606240"/>
              <a:gd name="connsiteY21" fmla="*/ 222916 h 570733"/>
              <a:gd name="connsiteX22" fmla="*/ 385922 w 606240"/>
              <a:gd name="connsiteY22" fmla="*/ 239616 h 570733"/>
              <a:gd name="connsiteX23" fmla="*/ 369182 w 606240"/>
              <a:gd name="connsiteY23" fmla="*/ 256223 h 570733"/>
              <a:gd name="connsiteX24" fmla="*/ 212536 w 606240"/>
              <a:gd name="connsiteY24" fmla="*/ 256223 h 570733"/>
              <a:gd name="connsiteX25" fmla="*/ 195889 w 606240"/>
              <a:gd name="connsiteY25" fmla="*/ 239616 h 570733"/>
              <a:gd name="connsiteX26" fmla="*/ 212536 w 606240"/>
              <a:gd name="connsiteY26" fmla="*/ 222916 h 570733"/>
              <a:gd name="connsiteX27" fmla="*/ 551652 w 606240"/>
              <a:gd name="connsiteY27" fmla="*/ 116932 h 570733"/>
              <a:gd name="connsiteX28" fmla="*/ 567829 w 606240"/>
              <a:gd name="connsiteY28" fmla="*/ 121601 h 570733"/>
              <a:gd name="connsiteX29" fmla="*/ 583444 w 606240"/>
              <a:gd name="connsiteY29" fmla="*/ 152602 h 570733"/>
              <a:gd name="connsiteX30" fmla="*/ 581948 w 606240"/>
              <a:gd name="connsiteY30" fmla="*/ 158391 h 570733"/>
              <a:gd name="connsiteX31" fmla="*/ 575403 w 606240"/>
              <a:gd name="connsiteY31" fmla="*/ 175946 h 570733"/>
              <a:gd name="connsiteX32" fmla="*/ 590738 w 606240"/>
              <a:gd name="connsiteY32" fmla="*/ 184817 h 570733"/>
              <a:gd name="connsiteX33" fmla="*/ 600276 w 606240"/>
              <a:gd name="connsiteY33" fmla="*/ 190326 h 570733"/>
              <a:gd name="connsiteX34" fmla="*/ 604764 w 606240"/>
              <a:gd name="connsiteY34" fmla="*/ 206760 h 570733"/>
              <a:gd name="connsiteX35" fmla="*/ 523786 w 606240"/>
              <a:gd name="connsiteY35" fmla="*/ 345890 h 570733"/>
              <a:gd name="connsiteX36" fmla="*/ 521168 w 606240"/>
              <a:gd name="connsiteY36" fmla="*/ 347010 h 570733"/>
              <a:gd name="connsiteX37" fmla="*/ 510602 w 606240"/>
              <a:gd name="connsiteY37" fmla="*/ 323293 h 570733"/>
              <a:gd name="connsiteX38" fmla="*/ 579891 w 606240"/>
              <a:gd name="connsiteY38" fmla="*/ 204145 h 570733"/>
              <a:gd name="connsiteX39" fmla="*/ 565678 w 606240"/>
              <a:gd name="connsiteY39" fmla="*/ 195928 h 570733"/>
              <a:gd name="connsiteX40" fmla="*/ 559226 w 606240"/>
              <a:gd name="connsiteY40" fmla="*/ 207227 h 570733"/>
              <a:gd name="connsiteX41" fmla="*/ 524067 w 606240"/>
              <a:gd name="connsiteY41" fmla="*/ 266240 h 570733"/>
              <a:gd name="connsiteX42" fmla="*/ 497043 w 606240"/>
              <a:gd name="connsiteY42" fmla="*/ 309566 h 570733"/>
              <a:gd name="connsiteX43" fmla="*/ 384833 w 606240"/>
              <a:gd name="connsiteY43" fmla="*/ 463356 h 570733"/>
              <a:gd name="connsiteX44" fmla="*/ 356500 w 606240"/>
              <a:gd name="connsiteY44" fmla="*/ 490435 h 570733"/>
              <a:gd name="connsiteX45" fmla="*/ 343128 w 606240"/>
              <a:gd name="connsiteY45" fmla="*/ 494450 h 570733"/>
              <a:gd name="connsiteX46" fmla="*/ 340323 w 606240"/>
              <a:gd name="connsiteY46" fmla="*/ 480911 h 570733"/>
              <a:gd name="connsiteX47" fmla="*/ 342661 w 606240"/>
              <a:gd name="connsiteY47" fmla="*/ 468679 h 570733"/>
              <a:gd name="connsiteX48" fmla="*/ 376791 w 606240"/>
              <a:gd name="connsiteY48" fmla="*/ 385388 h 570733"/>
              <a:gd name="connsiteX49" fmla="*/ 441686 w 606240"/>
              <a:gd name="connsiteY49" fmla="*/ 265120 h 570733"/>
              <a:gd name="connsiteX50" fmla="*/ 463099 w 606240"/>
              <a:gd name="connsiteY50" fmla="*/ 229543 h 570733"/>
              <a:gd name="connsiteX51" fmla="*/ 517708 w 606240"/>
              <a:gd name="connsiteY51" fmla="*/ 144758 h 570733"/>
              <a:gd name="connsiteX52" fmla="*/ 536316 w 606240"/>
              <a:gd name="connsiteY52" fmla="*/ 124029 h 570733"/>
              <a:gd name="connsiteX53" fmla="*/ 551652 w 606240"/>
              <a:gd name="connsiteY53" fmla="*/ 116932 h 570733"/>
              <a:gd name="connsiteX54" fmla="*/ 133805 w 606240"/>
              <a:gd name="connsiteY54" fmla="*/ 87970 h 570733"/>
              <a:gd name="connsiteX55" fmla="*/ 144376 w 606240"/>
              <a:gd name="connsiteY55" fmla="*/ 98240 h 570733"/>
              <a:gd name="connsiteX56" fmla="*/ 151860 w 606240"/>
              <a:gd name="connsiteY56" fmla="*/ 106736 h 570733"/>
              <a:gd name="connsiteX57" fmla="*/ 168230 w 606240"/>
              <a:gd name="connsiteY57" fmla="*/ 111310 h 570733"/>
              <a:gd name="connsiteX58" fmla="*/ 171317 w 606240"/>
              <a:gd name="connsiteY58" fmla="*/ 117566 h 570733"/>
              <a:gd name="connsiteX59" fmla="*/ 167575 w 606240"/>
              <a:gd name="connsiteY59" fmla="*/ 131103 h 570733"/>
              <a:gd name="connsiteX60" fmla="*/ 160840 w 606240"/>
              <a:gd name="connsiteY60" fmla="*/ 134091 h 570733"/>
              <a:gd name="connsiteX61" fmla="*/ 135021 w 606240"/>
              <a:gd name="connsiteY61" fmla="*/ 129423 h 570733"/>
              <a:gd name="connsiteX62" fmla="*/ 128193 w 606240"/>
              <a:gd name="connsiteY62" fmla="*/ 130917 h 570733"/>
              <a:gd name="connsiteX63" fmla="*/ 126041 w 606240"/>
              <a:gd name="connsiteY63" fmla="*/ 148189 h 570733"/>
              <a:gd name="connsiteX64" fmla="*/ 137267 w 606240"/>
              <a:gd name="connsiteY64" fmla="*/ 154257 h 570733"/>
              <a:gd name="connsiteX65" fmla="*/ 157846 w 606240"/>
              <a:gd name="connsiteY65" fmla="*/ 163220 h 570733"/>
              <a:gd name="connsiteX66" fmla="*/ 170475 w 606240"/>
              <a:gd name="connsiteY66" fmla="*/ 218678 h 570733"/>
              <a:gd name="connsiteX67" fmla="*/ 150363 w 606240"/>
              <a:gd name="connsiteY67" fmla="*/ 231935 h 570733"/>
              <a:gd name="connsiteX68" fmla="*/ 145499 w 606240"/>
              <a:gd name="connsiteY68" fmla="*/ 238471 h 570733"/>
              <a:gd name="connsiteX69" fmla="*/ 145592 w 606240"/>
              <a:gd name="connsiteY69" fmla="*/ 249114 h 570733"/>
              <a:gd name="connsiteX70" fmla="*/ 140915 w 606240"/>
              <a:gd name="connsiteY70" fmla="*/ 254249 h 570733"/>
              <a:gd name="connsiteX71" fmla="*/ 129315 w 606240"/>
              <a:gd name="connsiteY71" fmla="*/ 254529 h 570733"/>
              <a:gd name="connsiteX72" fmla="*/ 124170 w 606240"/>
              <a:gd name="connsiteY72" fmla="*/ 249301 h 570733"/>
              <a:gd name="connsiteX73" fmla="*/ 123890 w 606240"/>
              <a:gd name="connsiteY73" fmla="*/ 241458 h 570733"/>
              <a:gd name="connsiteX74" fmla="*/ 117903 w 606240"/>
              <a:gd name="connsiteY74" fmla="*/ 234549 h 570733"/>
              <a:gd name="connsiteX75" fmla="*/ 97229 w 606240"/>
              <a:gd name="connsiteY75" fmla="*/ 228948 h 570733"/>
              <a:gd name="connsiteX76" fmla="*/ 92833 w 606240"/>
              <a:gd name="connsiteY76" fmla="*/ 219891 h 570733"/>
              <a:gd name="connsiteX77" fmla="*/ 96107 w 606240"/>
              <a:gd name="connsiteY77" fmla="*/ 207941 h 570733"/>
              <a:gd name="connsiteX78" fmla="*/ 102936 w 606240"/>
              <a:gd name="connsiteY78" fmla="*/ 204860 h 570733"/>
              <a:gd name="connsiteX79" fmla="*/ 126041 w 606240"/>
              <a:gd name="connsiteY79" fmla="*/ 211302 h 570733"/>
              <a:gd name="connsiteX80" fmla="*/ 141008 w 606240"/>
              <a:gd name="connsiteY80" fmla="*/ 209061 h 570733"/>
              <a:gd name="connsiteX81" fmla="*/ 143534 w 606240"/>
              <a:gd name="connsiteY81" fmla="*/ 188521 h 570733"/>
              <a:gd name="connsiteX82" fmla="*/ 134928 w 606240"/>
              <a:gd name="connsiteY82" fmla="*/ 183667 h 570733"/>
              <a:gd name="connsiteX83" fmla="*/ 111355 w 606240"/>
              <a:gd name="connsiteY83" fmla="*/ 173490 h 570733"/>
              <a:gd name="connsiteX84" fmla="*/ 92084 w 606240"/>
              <a:gd name="connsiteY84" fmla="*/ 142120 h 570733"/>
              <a:gd name="connsiteX85" fmla="*/ 117154 w 606240"/>
              <a:gd name="connsiteY85" fmla="*/ 109350 h 570733"/>
              <a:gd name="connsiteX86" fmla="*/ 123515 w 606240"/>
              <a:gd name="connsiteY86" fmla="*/ 100667 h 570733"/>
              <a:gd name="connsiteX87" fmla="*/ 123422 w 606240"/>
              <a:gd name="connsiteY87" fmla="*/ 94038 h 570733"/>
              <a:gd name="connsiteX88" fmla="*/ 129128 w 606240"/>
              <a:gd name="connsiteY88" fmla="*/ 88063 h 570733"/>
              <a:gd name="connsiteX89" fmla="*/ 133805 w 606240"/>
              <a:gd name="connsiteY89" fmla="*/ 87970 h 570733"/>
              <a:gd name="connsiteX90" fmla="*/ 70698 w 606240"/>
              <a:gd name="connsiteY90" fmla="*/ 0 h 570733"/>
              <a:gd name="connsiteX91" fmla="*/ 302245 w 606240"/>
              <a:gd name="connsiteY91" fmla="*/ 0 h 570733"/>
              <a:gd name="connsiteX92" fmla="*/ 314215 w 606240"/>
              <a:gd name="connsiteY92" fmla="*/ 2428 h 570733"/>
              <a:gd name="connsiteX93" fmla="*/ 324409 w 606240"/>
              <a:gd name="connsiteY93" fmla="*/ 8964 h 570733"/>
              <a:gd name="connsiteX94" fmla="*/ 445045 w 606240"/>
              <a:gd name="connsiteY94" fmla="*/ 124754 h 570733"/>
              <a:gd name="connsiteX95" fmla="*/ 452246 w 606240"/>
              <a:gd name="connsiteY95" fmla="*/ 135213 h 570733"/>
              <a:gd name="connsiteX96" fmla="*/ 454770 w 606240"/>
              <a:gd name="connsiteY96" fmla="*/ 147726 h 570733"/>
              <a:gd name="connsiteX97" fmla="*/ 454770 w 606240"/>
              <a:gd name="connsiteY97" fmla="*/ 193108 h 570733"/>
              <a:gd name="connsiteX98" fmla="*/ 452246 w 606240"/>
              <a:gd name="connsiteY98" fmla="*/ 197123 h 570733"/>
              <a:gd name="connsiteX99" fmla="*/ 425780 w 606240"/>
              <a:gd name="connsiteY99" fmla="*/ 240731 h 570733"/>
              <a:gd name="connsiteX100" fmla="*/ 422788 w 606240"/>
              <a:gd name="connsiteY100" fmla="*/ 245400 h 570733"/>
              <a:gd name="connsiteX101" fmla="*/ 421479 w 606240"/>
              <a:gd name="connsiteY101" fmla="*/ 247828 h 570733"/>
              <a:gd name="connsiteX102" fmla="*/ 421479 w 606240"/>
              <a:gd name="connsiteY102" fmla="*/ 157811 h 570733"/>
              <a:gd name="connsiteX103" fmla="*/ 362376 w 606240"/>
              <a:gd name="connsiteY103" fmla="*/ 157811 h 570733"/>
              <a:gd name="connsiteX104" fmla="*/ 291678 w 606240"/>
              <a:gd name="connsiteY104" fmla="*/ 87216 h 570733"/>
              <a:gd name="connsiteX105" fmla="*/ 291678 w 606240"/>
              <a:gd name="connsiteY105" fmla="*/ 33150 h 570733"/>
              <a:gd name="connsiteX106" fmla="*/ 70698 w 606240"/>
              <a:gd name="connsiteY106" fmla="*/ 33150 h 570733"/>
              <a:gd name="connsiteX107" fmla="*/ 33385 w 606240"/>
              <a:gd name="connsiteY107" fmla="*/ 70408 h 570733"/>
              <a:gd name="connsiteX108" fmla="*/ 33385 w 606240"/>
              <a:gd name="connsiteY108" fmla="*/ 499952 h 570733"/>
              <a:gd name="connsiteX109" fmla="*/ 70698 w 606240"/>
              <a:gd name="connsiteY109" fmla="*/ 537116 h 570733"/>
              <a:gd name="connsiteX110" fmla="*/ 384166 w 606240"/>
              <a:gd name="connsiteY110" fmla="*/ 537116 h 570733"/>
              <a:gd name="connsiteX111" fmla="*/ 421479 w 606240"/>
              <a:gd name="connsiteY111" fmla="*/ 499952 h 570733"/>
              <a:gd name="connsiteX112" fmla="*/ 421572 w 606240"/>
              <a:gd name="connsiteY112" fmla="*/ 499952 h 570733"/>
              <a:gd name="connsiteX113" fmla="*/ 421572 w 606240"/>
              <a:gd name="connsiteY113" fmla="*/ 460452 h 570733"/>
              <a:gd name="connsiteX114" fmla="*/ 454864 w 606240"/>
              <a:gd name="connsiteY114" fmla="*/ 417778 h 570733"/>
              <a:gd name="connsiteX115" fmla="*/ 454864 w 606240"/>
              <a:gd name="connsiteY115" fmla="*/ 500138 h 570733"/>
              <a:gd name="connsiteX116" fmla="*/ 384166 w 606240"/>
              <a:gd name="connsiteY116" fmla="*/ 570733 h 570733"/>
              <a:gd name="connsiteX117" fmla="*/ 70698 w 606240"/>
              <a:gd name="connsiteY117" fmla="*/ 570733 h 570733"/>
              <a:gd name="connsiteX118" fmla="*/ 0 w 606240"/>
              <a:gd name="connsiteY118" fmla="*/ 500138 h 570733"/>
              <a:gd name="connsiteX119" fmla="*/ 0 w 606240"/>
              <a:gd name="connsiteY119" fmla="*/ 70595 h 570733"/>
              <a:gd name="connsiteX120" fmla="*/ 70698 w 606240"/>
              <a:gd name="connsiteY120" fmla="*/ 0 h 57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6240" h="570733">
                <a:moveTo>
                  <a:pt x="87165" y="422475"/>
                </a:moveTo>
                <a:lnTo>
                  <a:pt x="331445" y="422475"/>
                </a:lnTo>
                <a:cubicBezTo>
                  <a:pt x="326956" y="433585"/>
                  <a:pt x="322934" y="444508"/>
                  <a:pt x="319381" y="455711"/>
                </a:cubicBezTo>
                <a:lnTo>
                  <a:pt x="87165" y="455711"/>
                </a:lnTo>
                <a:cubicBezTo>
                  <a:pt x="77906" y="455711"/>
                  <a:pt x="70424" y="448149"/>
                  <a:pt x="70424" y="439093"/>
                </a:cubicBezTo>
                <a:cubicBezTo>
                  <a:pt x="70424" y="429944"/>
                  <a:pt x="77906" y="422475"/>
                  <a:pt x="87165" y="422475"/>
                </a:cubicBezTo>
                <a:close/>
                <a:moveTo>
                  <a:pt x="87162" y="355932"/>
                </a:moveTo>
                <a:lnTo>
                  <a:pt x="362071" y="355932"/>
                </a:lnTo>
                <a:cubicBezTo>
                  <a:pt x="359079" y="361912"/>
                  <a:pt x="356087" y="367891"/>
                  <a:pt x="353188" y="373871"/>
                </a:cubicBezTo>
                <a:cubicBezTo>
                  <a:pt x="350757" y="379103"/>
                  <a:pt x="348232" y="384241"/>
                  <a:pt x="345988" y="389380"/>
                </a:cubicBezTo>
                <a:lnTo>
                  <a:pt x="87162" y="389380"/>
                </a:lnTo>
                <a:cubicBezTo>
                  <a:pt x="77905" y="389380"/>
                  <a:pt x="70424" y="381719"/>
                  <a:pt x="70424" y="372656"/>
                </a:cubicBezTo>
                <a:cubicBezTo>
                  <a:pt x="70424" y="363406"/>
                  <a:pt x="78092" y="355932"/>
                  <a:pt x="87162" y="355932"/>
                </a:cubicBezTo>
                <a:close/>
                <a:moveTo>
                  <a:pt x="87163" y="289389"/>
                </a:moveTo>
                <a:lnTo>
                  <a:pt x="367701" y="289389"/>
                </a:lnTo>
                <a:cubicBezTo>
                  <a:pt x="376959" y="289389"/>
                  <a:pt x="384440" y="296946"/>
                  <a:pt x="384440" y="306089"/>
                </a:cubicBezTo>
                <a:cubicBezTo>
                  <a:pt x="384440" y="315232"/>
                  <a:pt x="376959" y="322696"/>
                  <a:pt x="367795" y="322696"/>
                </a:cubicBezTo>
                <a:lnTo>
                  <a:pt x="87163" y="322696"/>
                </a:lnTo>
                <a:cubicBezTo>
                  <a:pt x="77905" y="322696"/>
                  <a:pt x="70424" y="315232"/>
                  <a:pt x="70424" y="306089"/>
                </a:cubicBezTo>
                <a:cubicBezTo>
                  <a:pt x="70424" y="296853"/>
                  <a:pt x="78092" y="289389"/>
                  <a:pt x="87163" y="289389"/>
                </a:cubicBezTo>
                <a:close/>
                <a:moveTo>
                  <a:pt x="212536" y="222916"/>
                </a:moveTo>
                <a:lnTo>
                  <a:pt x="369182" y="222916"/>
                </a:lnTo>
                <a:cubicBezTo>
                  <a:pt x="378253" y="222916"/>
                  <a:pt x="385735" y="230380"/>
                  <a:pt x="385922" y="239616"/>
                </a:cubicBezTo>
                <a:cubicBezTo>
                  <a:pt x="385922" y="248759"/>
                  <a:pt x="378253" y="256223"/>
                  <a:pt x="369182" y="256223"/>
                </a:cubicBezTo>
                <a:lnTo>
                  <a:pt x="212536" y="256223"/>
                </a:lnTo>
                <a:cubicBezTo>
                  <a:pt x="203371" y="256223"/>
                  <a:pt x="195889" y="248666"/>
                  <a:pt x="195889" y="239616"/>
                </a:cubicBezTo>
                <a:cubicBezTo>
                  <a:pt x="195889" y="230380"/>
                  <a:pt x="203464" y="222916"/>
                  <a:pt x="212536" y="222916"/>
                </a:cubicBezTo>
                <a:close/>
                <a:moveTo>
                  <a:pt x="551652" y="116932"/>
                </a:moveTo>
                <a:cubicBezTo>
                  <a:pt x="556748" y="116536"/>
                  <a:pt x="561984" y="118100"/>
                  <a:pt x="567829" y="121601"/>
                </a:cubicBezTo>
                <a:cubicBezTo>
                  <a:pt x="581387" y="129631"/>
                  <a:pt x="586156" y="138969"/>
                  <a:pt x="583444" y="152602"/>
                </a:cubicBezTo>
                <a:cubicBezTo>
                  <a:pt x="583070" y="154563"/>
                  <a:pt x="582416" y="156430"/>
                  <a:pt x="581948" y="158391"/>
                </a:cubicBezTo>
                <a:cubicBezTo>
                  <a:pt x="580172" y="164367"/>
                  <a:pt x="577927" y="170250"/>
                  <a:pt x="575403" y="175946"/>
                </a:cubicBezTo>
                <a:lnTo>
                  <a:pt x="590738" y="184817"/>
                </a:lnTo>
                <a:lnTo>
                  <a:pt x="600276" y="190326"/>
                </a:lnTo>
                <a:cubicBezTo>
                  <a:pt x="605980" y="193687"/>
                  <a:pt x="607850" y="200877"/>
                  <a:pt x="604764" y="206760"/>
                </a:cubicBezTo>
                <a:lnTo>
                  <a:pt x="523786" y="345890"/>
                </a:lnTo>
                <a:cubicBezTo>
                  <a:pt x="523319" y="346823"/>
                  <a:pt x="522197" y="347290"/>
                  <a:pt x="521168" y="347010"/>
                </a:cubicBezTo>
                <a:cubicBezTo>
                  <a:pt x="509947" y="344396"/>
                  <a:pt x="505365" y="332350"/>
                  <a:pt x="510602" y="323293"/>
                </a:cubicBezTo>
                <a:lnTo>
                  <a:pt x="579891" y="204145"/>
                </a:lnTo>
                <a:lnTo>
                  <a:pt x="565678" y="195928"/>
                </a:lnTo>
                <a:cubicBezTo>
                  <a:pt x="563621" y="199663"/>
                  <a:pt x="561376" y="203492"/>
                  <a:pt x="559226" y="207227"/>
                </a:cubicBezTo>
                <a:cubicBezTo>
                  <a:pt x="547724" y="227022"/>
                  <a:pt x="535662" y="246444"/>
                  <a:pt x="524067" y="266240"/>
                </a:cubicBezTo>
                <a:lnTo>
                  <a:pt x="497043" y="309566"/>
                </a:lnTo>
                <a:cubicBezTo>
                  <a:pt x="462632" y="363071"/>
                  <a:pt x="426818" y="415361"/>
                  <a:pt x="384833" y="463356"/>
                </a:cubicBezTo>
                <a:cubicBezTo>
                  <a:pt x="376230" y="473161"/>
                  <a:pt x="367254" y="482778"/>
                  <a:pt x="356500" y="490435"/>
                </a:cubicBezTo>
                <a:cubicBezTo>
                  <a:pt x="352479" y="493330"/>
                  <a:pt x="348178" y="497345"/>
                  <a:pt x="343128" y="494450"/>
                </a:cubicBezTo>
                <a:cubicBezTo>
                  <a:pt x="338079" y="491462"/>
                  <a:pt x="339762" y="485580"/>
                  <a:pt x="340323" y="480911"/>
                </a:cubicBezTo>
                <a:cubicBezTo>
                  <a:pt x="340697" y="476802"/>
                  <a:pt x="341819" y="472694"/>
                  <a:pt x="342661" y="468679"/>
                </a:cubicBezTo>
                <a:cubicBezTo>
                  <a:pt x="351357" y="439826"/>
                  <a:pt x="363700" y="412373"/>
                  <a:pt x="376791" y="385388"/>
                </a:cubicBezTo>
                <a:cubicBezTo>
                  <a:pt x="396615" y="344302"/>
                  <a:pt x="418496" y="304337"/>
                  <a:pt x="441686" y="265120"/>
                </a:cubicBezTo>
                <a:lnTo>
                  <a:pt x="463099" y="229543"/>
                </a:lnTo>
                <a:cubicBezTo>
                  <a:pt x="480772" y="200971"/>
                  <a:pt x="497791" y="171837"/>
                  <a:pt x="517708" y="144758"/>
                </a:cubicBezTo>
                <a:cubicBezTo>
                  <a:pt x="523225" y="137288"/>
                  <a:pt x="529023" y="130005"/>
                  <a:pt x="536316" y="124029"/>
                </a:cubicBezTo>
                <a:cubicBezTo>
                  <a:pt x="541600" y="119687"/>
                  <a:pt x="546555" y="117329"/>
                  <a:pt x="551652" y="116932"/>
                </a:cubicBezTo>
                <a:close/>
                <a:moveTo>
                  <a:pt x="133805" y="87970"/>
                </a:moveTo>
                <a:cubicBezTo>
                  <a:pt x="144095" y="87783"/>
                  <a:pt x="144095" y="87783"/>
                  <a:pt x="144376" y="98240"/>
                </a:cubicBezTo>
                <a:cubicBezTo>
                  <a:pt x="144470" y="105615"/>
                  <a:pt x="144470" y="105709"/>
                  <a:pt x="151860" y="106736"/>
                </a:cubicBezTo>
                <a:cubicBezTo>
                  <a:pt x="157472" y="107483"/>
                  <a:pt x="162991" y="109070"/>
                  <a:pt x="168230" y="111310"/>
                </a:cubicBezTo>
                <a:cubicBezTo>
                  <a:pt x="171036" y="112618"/>
                  <a:pt x="172159" y="114578"/>
                  <a:pt x="171317" y="117566"/>
                </a:cubicBezTo>
                <a:cubicBezTo>
                  <a:pt x="170101" y="122047"/>
                  <a:pt x="168978" y="126622"/>
                  <a:pt x="167575" y="131103"/>
                </a:cubicBezTo>
                <a:cubicBezTo>
                  <a:pt x="166359" y="135398"/>
                  <a:pt x="164956" y="135958"/>
                  <a:pt x="160840" y="134091"/>
                </a:cubicBezTo>
                <a:cubicBezTo>
                  <a:pt x="152608" y="130263"/>
                  <a:pt x="144002" y="128769"/>
                  <a:pt x="135021" y="129423"/>
                </a:cubicBezTo>
                <a:cubicBezTo>
                  <a:pt x="132683" y="129516"/>
                  <a:pt x="130251" y="129890"/>
                  <a:pt x="128193" y="130917"/>
                </a:cubicBezTo>
                <a:cubicBezTo>
                  <a:pt x="120428" y="134371"/>
                  <a:pt x="119306" y="142960"/>
                  <a:pt x="126041" y="148189"/>
                </a:cubicBezTo>
                <a:cubicBezTo>
                  <a:pt x="129409" y="150803"/>
                  <a:pt x="133244" y="152670"/>
                  <a:pt x="137267" y="154257"/>
                </a:cubicBezTo>
                <a:cubicBezTo>
                  <a:pt x="144282" y="157152"/>
                  <a:pt x="151205" y="159766"/>
                  <a:pt x="157846" y="163220"/>
                </a:cubicBezTo>
                <a:cubicBezTo>
                  <a:pt x="178894" y="174424"/>
                  <a:pt x="184881" y="200565"/>
                  <a:pt x="170475" y="218678"/>
                </a:cubicBezTo>
                <a:cubicBezTo>
                  <a:pt x="165237" y="225213"/>
                  <a:pt x="158501" y="229601"/>
                  <a:pt x="150363" y="231935"/>
                </a:cubicBezTo>
                <a:cubicBezTo>
                  <a:pt x="146902" y="232962"/>
                  <a:pt x="145218" y="234829"/>
                  <a:pt x="145499" y="238471"/>
                </a:cubicBezTo>
                <a:cubicBezTo>
                  <a:pt x="145779" y="241925"/>
                  <a:pt x="145592" y="245566"/>
                  <a:pt x="145592" y="249114"/>
                </a:cubicBezTo>
                <a:cubicBezTo>
                  <a:pt x="145592" y="252382"/>
                  <a:pt x="144002" y="254156"/>
                  <a:pt x="140915" y="254249"/>
                </a:cubicBezTo>
                <a:cubicBezTo>
                  <a:pt x="136986" y="254529"/>
                  <a:pt x="133151" y="254529"/>
                  <a:pt x="129315" y="254529"/>
                </a:cubicBezTo>
                <a:cubicBezTo>
                  <a:pt x="125948" y="254529"/>
                  <a:pt x="124264" y="252662"/>
                  <a:pt x="124170" y="249301"/>
                </a:cubicBezTo>
                <a:cubicBezTo>
                  <a:pt x="124077" y="246687"/>
                  <a:pt x="124077" y="244072"/>
                  <a:pt x="123890" y="241458"/>
                </a:cubicBezTo>
                <a:cubicBezTo>
                  <a:pt x="123703" y="235576"/>
                  <a:pt x="123515" y="235296"/>
                  <a:pt x="117903" y="234549"/>
                </a:cubicBezTo>
                <a:cubicBezTo>
                  <a:pt x="110793" y="233616"/>
                  <a:pt x="103871" y="232122"/>
                  <a:pt x="97229" y="228948"/>
                </a:cubicBezTo>
                <a:cubicBezTo>
                  <a:pt x="91991" y="226614"/>
                  <a:pt x="91523" y="225213"/>
                  <a:pt x="92833" y="219891"/>
                </a:cubicBezTo>
                <a:cubicBezTo>
                  <a:pt x="93862" y="215877"/>
                  <a:pt x="94984" y="211956"/>
                  <a:pt x="96107" y="207941"/>
                </a:cubicBezTo>
                <a:cubicBezTo>
                  <a:pt x="97510" y="203366"/>
                  <a:pt x="98726" y="202713"/>
                  <a:pt x="102936" y="204860"/>
                </a:cubicBezTo>
                <a:cubicBezTo>
                  <a:pt x="110326" y="208408"/>
                  <a:pt x="118090" y="210462"/>
                  <a:pt x="126041" y="211302"/>
                </a:cubicBezTo>
                <a:cubicBezTo>
                  <a:pt x="131186" y="211769"/>
                  <a:pt x="136238" y="211209"/>
                  <a:pt x="141008" y="209061"/>
                </a:cubicBezTo>
                <a:cubicBezTo>
                  <a:pt x="149895" y="204953"/>
                  <a:pt x="151111" y="194590"/>
                  <a:pt x="143534" y="188521"/>
                </a:cubicBezTo>
                <a:cubicBezTo>
                  <a:pt x="140915" y="186561"/>
                  <a:pt x="138015" y="184880"/>
                  <a:pt x="134928" y="183667"/>
                </a:cubicBezTo>
                <a:cubicBezTo>
                  <a:pt x="127070" y="180306"/>
                  <a:pt x="118838" y="177785"/>
                  <a:pt x="111355" y="173490"/>
                </a:cubicBezTo>
                <a:cubicBezTo>
                  <a:pt x="99194" y="166488"/>
                  <a:pt x="91523" y="156685"/>
                  <a:pt x="92084" y="142120"/>
                </a:cubicBezTo>
                <a:cubicBezTo>
                  <a:pt x="92833" y="125502"/>
                  <a:pt x="102094" y="115045"/>
                  <a:pt x="117154" y="109350"/>
                </a:cubicBezTo>
                <a:cubicBezTo>
                  <a:pt x="123422" y="107016"/>
                  <a:pt x="123422" y="107109"/>
                  <a:pt x="123515" y="100667"/>
                </a:cubicBezTo>
                <a:cubicBezTo>
                  <a:pt x="123422" y="98426"/>
                  <a:pt x="123422" y="96279"/>
                  <a:pt x="123422" y="94038"/>
                </a:cubicBezTo>
                <a:cubicBezTo>
                  <a:pt x="123422" y="89183"/>
                  <a:pt x="124264" y="88343"/>
                  <a:pt x="129128" y="88063"/>
                </a:cubicBezTo>
                <a:cubicBezTo>
                  <a:pt x="130812" y="87970"/>
                  <a:pt x="132309" y="87970"/>
                  <a:pt x="133805" y="87970"/>
                </a:cubicBezTo>
                <a:close/>
                <a:moveTo>
                  <a:pt x="70698" y="0"/>
                </a:moveTo>
                <a:lnTo>
                  <a:pt x="302245" y="0"/>
                </a:lnTo>
                <a:cubicBezTo>
                  <a:pt x="306360" y="0"/>
                  <a:pt x="310381" y="934"/>
                  <a:pt x="314215" y="2428"/>
                </a:cubicBezTo>
                <a:cubicBezTo>
                  <a:pt x="317956" y="3922"/>
                  <a:pt x="321416" y="6163"/>
                  <a:pt x="324409" y="8964"/>
                </a:cubicBezTo>
                <a:lnTo>
                  <a:pt x="445045" y="124754"/>
                </a:lnTo>
                <a:cubicBezTo>
                  <a:pt x="448131" y="127743"/>
                  <a:pt x="450469" y="131291"/>
                  <a:pt x="452246" y="135213"/>
                </a:cubicBezTo>
                <a:cubicBezTo>
                  <a:pt x="453835" y="139135"/>
                  <a:pt x="454770" y="143337"/>
                  <a:pt x="454770" y="147726"/>
                </a:cubicBezTo>
                <a:lnTo>
                  <a:pt x="454770" y="193108"/>
                </a:lnTo>
                <a:cubicBezTo>
                  <a:pt x="453835" y="194509"/>
                  <a:pt x="452994" y="195723"/>
                  <a:pt x="452246" y="197123"/>
                </a:cubicBezTo>
                <a:cubicBezTo>
                  <a:pt x="449347" y="201699"/>
                  <a:pt x="434945" y="225791"/>
                  <a:pt x="425780" y="240731"/>
                </a:cubicBezTo>
                <a:cubicBezTo>
                  <a:pt x="424658" y="242412"/>
                  <a:pt x="423723" y="244093"/>
                  <a:pt x="422788" y="245400"/>
                </a:cubicBezTo>
                <a:cubicBezTo>
                  <a:pt x="422414" y="246147"/>
                  <a:pt x="421946" y="247081"/>
                  <a:pt x="421479" y="247828"/>
                </a:cubicBezTo>
                <a:lnTo>
                  <a:pt x="421479" y="157811"/>
                </a:lnTo>
                <a:lnTo>
                  <a:pt x="362376" y="157811"/>
                </a:lnTo>
                <a:cubicBezTo>
                  <a:pt x="323286" y="157811"/>
                  <a:pt x="291678" y="126155"/>
                  <a:pt x="291678" y="87216"/>
                </a:cubicBezTo>
                <a:lnTo>
                  <a:pt x="291678" y="33150"/>
                </a:lnTo>
                <a:lnTo>
                  <a:pt x="70698" y="33150"/>
                </a:lnTo>
                <a:cubicBezTo>
                  <a:pt x="50125" y="33150"/>
                  <a:pt x="33385" y="49864"/>
                  <a:pt x="33385" y="70408"/>
                </a:cubicBezTo>
                <a:lnTo>
                  <a:pt x="33385" y="499952"/>
                </a:lnTo>
                <a:cubicBezTo>
                  <a:pt x="33385" y="520495"/>
                  <a:pt x="50125" y="537116"/>
                  <a:pt x="70698" y="537116"/>
                </a:cubicBezTo>
                <a:lnTo>
                  <a:pt x="384166" y="537116"/>
                </a:lnTo>
                <a:cubicBezTo>
                  <a:pt x="404739" y="537116"/>
                  <a:pt x="421479" y="520495"/>
                  <a:pt x="421479" y="499952"/>
                </a:cubicBezTo>
                <a:lnTo>
                  <a:pt x="421572" y="499952"/>
                </a:lnTo>
                <a:lnTo>
                  <a:pt x="421572" y="460452"/>
                </a:lnTo>
                <a:cubicBezTo>
                  <a:pt x="433075" y="446539"/>
                  <a:pt x="444110" y="432158"/>
                  <a:pt x="454864" y="417778"/>
                </a:cubicBezTo>
                <a:lnTo>
                  <a:pt x="454864" y="500138"/>
                </a:lnTo>
                <a:cubicBezTo>
                  <a:pt x="454864" y="539171"/>
                  <a:pt x="423162" y="570733"/>
                  <a:pt x="384166" y="570733"/>
                </a:cubicBezTo>
                <a:lnTo>
                  <a:pt x="70698" y="570733"/>
                </a:lnTo>
                <a:cubicBezTo>
                  <a:pt x="31702" y="570733"/>
                  <a:pt x="0" y="539171"/>
                  <a:pt x="0" y="500138"/>
                </a:cubicBezTo>
                <a:lnTo>
                  <a:pt x="0" y="70595"/>
                </a:lnTo>
                <a:cubicBezTo>
                  <a:pt x="0" y="31656"/>
                  <a:pt x="31702" y="0"/>
                  <a:pt x="70698" y="0"/>
                </a:cubicBezTo>
                <a:close/>
              </a:path>
            </a:pathLst>
          </a:custGeom>
          <a:solidFill>
            <a:schemeClr val="bg1"/>
          </a:solidFill>
          <a:ln>
            <a:noFill/>
          </a:ln>
        </p:spPr>
      </p:sp>
      <p:sp>
        <p:nvSpPr>
          <p:cNvPr id="28" name="locator-point-on-map_17583"/>
          <p:cNvSpPr>
            <a:spLocks noChangeAspect="1"/>
          </p:cNvSpPr>
          <p:nvPr/>
        </p:nvSpPr>
        <p:spPr bwMode="auto">
          <a:xfrm>
            <a:off x="743751" y="4204624"/>
            <a:ext cx="361183" cy="395536"/>
          </a:xfrm>
          <a:custGeom>
            <a:avLst/>
            <a:gdLst>
              <a:gd name="connsiteX0" fmla="*/ 523984 w 554221"/>
              <a:gd name="connsiteY0" fmla="*/ 316047 h 606933"/>
              <a:gd name="connsiteX1" fmla="*/ 379560 w 554221"/>
              <a:gd name="connsiteY1" fmla="*/ 377538 h 606933"/>
              <a:gd name="connsiteX2" fmla="*/ 379560 w 554221"/>
              <a:gd name="connsiteY2" fmla="*/ 569007 h 606933"/>
              <a:gd name="connsiteX3" fmla="*/ 523984 w 554221"/>
              <a:gd name="connsiteY3" fmla="*/ 507516 h 606933"/>
              <a:gd name="connsiteX4" fmla="*/ 204898 w 554221"/>
              <a:gd name="connsiteY4" fmla="*/ 316047 h 606933"/>
              <a:gd name="connsiteX5" fmla="*/ 204898 w 554221"/>
              <a:gd name="connsiteY5" fmla="*/ 507516 h 606933"/>
              <a:gd name="connsiteX6" fmla="*/ 349323 w 554221"/>
              <a:gd name="connsiteY6" fmla="*/ 569007 h 606933"/>
              <a:gd name="connsiteX7" fmla="*/ 349323 w 554221"/>
              <a:gd name="connsiteY7" fmla="*/ 377538 h 606933"/>
              <a:gd name="connsiteX8" fmla="*/ 174661 w 554221"/>
              <a:gd name="connsiteY8" fmla="*/ 316047 h 606933"/>
              <a:gd name="connsiteX9" fmla="*/ 30237 w 554221"/>
              <a:gd name="connsiteY9" fmla="*/ 377538 h 606933"/>
              <a:gd name="connsiteX10" fmla="*/ 30237 w 554221"/>
              <a:gd name="connsiteY10" fmla="*/ 569007 h 606933"/>
              <a:gd name="connsiteX11" fmla="*/ 174661 w 554221"/>
              <a:gd name="connsiteY11" fmla="*/ 507516 h 606933"/>
              <a:gd name="connsiteX12" fmla="*/ 305937 w 554221"/>
              <a:gd name="connsiteY12" fmla="*/ 108106 h 606933"/>
              <a:gd name="connsiteX13" fmla="*/ 334834 w 554221"/>
              <a:gd name="connsiteY13" fmla="*/ 136967 h 606933"/>
              <a:gd name="connsiteX14" fmla="*/ 305937 w 554221"/>
              <a:gd name="connsiteY14" fmla="*/ 165828 h 606933"/>
              <a:gd name="connsiteX15" fmla="*/ 277040 w 554221"/>
              <a:gd name="connsiteY15" fmla="*/ 136967 h 606933"/>
              <a:gd name="connsiteX16" fmla="*/ 305937 w 554221"/>
              <a:gd name="connsiteY16" fmla="*/ 108106 h 606933"/>
              <a:gd name="connsiteX17" fmla="*/ 305934 w 554221"/>
              <a:gd name="connsiteY17" fmla="*/ 85179 h 606933"/>
              <a:gd name="connsiteX18" fmla="*/ 254064 w 554221"/>
              <a:gd name="connsiteY18" fmla="*/ 136974 h 606933"/>
              <a:gd name="connsiteX19" fmla="*/ 305934 w 554221"/>
              <a:gd name="connsiteY19" fmla="*/ 188769 h 606933"/>
              <a:gd name="connsiteX20" fmla="*/ 357804 w 554221"/>
              <a:gd name="connsiteY20" fmla="*/ 136974 h 606933"/>
              <a:gd name="connsiteX21" fmla="*/ 305934 w 554221"/>
              <a:gd name="connsiteY21" fmla="*/ 85179 h 606933"/>
              <a:gd name="connsiteX22" fmla="*/ 305934 w 554221"/>
              <a:gd name="connsiteY22" fmla="*/ 0 h 606933"/>
              <a:gd name="connsiteX23" fmla="*/ 432290 w 554221"/>
              <a:gd name="connsiteY23" fmla="*/ 126173 h 606933"/>
              <a:gd name="connsiteX24" fmla="*/ 327075 w 554221"/>
              <a:gd name="connsiteY24" fmla="*/ 335194 h 606933"/>
              <a:gd name="connsiteX25" fmla="*/ 364441 w 554221"/>
              <a:gd name="connsiteY25" fmla="*/ 351150 h 606933"/>
              <a:gd name="connsiteX26" fmla="*/ 533203 w 554221"/>
              <a:gd name="connsiteY26" fmla="*/ 279349 h 606933"/>
              <a:gd name="connsiteX27" fmla="*/ 547461 w 554221"/>
              <a:gd name="connsiteY27" fmla="*/ 280699 h 606933"/>
              <a:gd name="connsiteX28" fmla="*/ 554221 w 554221"/>
              <a:gd name="connsiteY28" fmla="*/ 293218 h 606933"/>
              <a:gd name="connsiteX29" fmla="*/ 554221 w 554221"/>
              <a:gd name="connsiteY29" fmla="*/ 517458 h 606933"/>
              <a:gd name="connsiteX30" fmla="*/ 545002 w 554221"/>
              <a:gd name="connsiteY30" fmla="*/ 531450 h 606933"/>
              <a:gd name="connsiteX31" fmla="*/ 370341 w 554221"/>
              <a:gd name="connsiteY31" fmla="*/ 605706 h 606933"/>
              <a:gd name="connsiteX32" fmla="*/ 369235 w 554221"/>
              <a:gd name="connsiteY32" fmla="*/ 605951 h 606933"/>
              <a:gd name="connsiteX33" fmla="*/ 368252 w 554221"/>
              <a:gd name="connsiteY33" fmla="*/ 606319 h 606933"/>
              <a:gd name="connsiteX34" fmla="*/ 364441 w 554221"/>
              <a:gd name="connsiteY34" fmla="*/ 606933 h 606933"/>
              <a:gd name="connsiteX35" fmla="*/ 360631 w 554221"/>
              <a:gd name="connsiteY35" fmla="*/ 606319 h 606933"/>
              <a:gd name="connsiteX36" fmla="*/ 359525 w 554221"/>
              <a:gd name="connsiteY36" fmla="*/ 605951 h 606933"/>
              <a:gd name="connsiteX37" fmla="*/ 358541 w 554221"/>
              <a:gd name="connsiteY37" fmla="*/ 605706 h 606933"/>
              <a:gd name="connsiteX38" fmla="*/ 189780 w 554221"/>
              <a:gd name="connsiteY38" fmla="*/ 533905 h 606933"/>
              <a:gd name="connsiteX39" fmla="*/ 21018 w 554221"/>
              <a:gd name="connsiteY39" fmla="*/ 605706 h 606933"/>
              <a:gd name="connsiteX40" fmla="*/ 15118 w 554221"/>
              <a:gd name="connsiteY40" fmla="*/ 606933 h 606933"/>
              <a:gd name="connsiteX41" fmla="*/ 6760 w 554221"/>
              <a:gd name="connsiteY41" fmla="*/ 604356 h 606933"/>
              <a:gd name="connsiteX42" fmla="*/ 0 w 554221"/>
              <a:gd name="connsiteY42" fmla="*/ 591836 h 606933"/>
              <a:gd name="connsiteX43" fmla="*/ 0 w 554221"/>
              <a:gd name="connsiteY43" fmla="*/ 367596 h 606933"/>
              <a:gd name="connsiteX44" fmla="*/ 9096 w 554221"/>
              <a:gd name="connsiteY44" fmla="*/ 353604 h 606933"/>
              <a:gd name="connsiteX45" fmla="*/ 183880 w 554221"/>
              <a:gd name="connsiteY45" fmla="*/ 279349 h 606933"/>
              <a:gd name="connsiteX46" fmla="*/ 184249 w 554221"/>
              <a:gd name="connsiteY46" fmla="*/ 279226 h 606933"/>
              <a:gd name="connsiteX47" fmla="*/ 186215 w 554221"/>
              <a:gd name="connsiteY47" fmla="*/ 278735 h 606933"/>
              <a:gd name="connsiteX48" fmla="*/ 187936 w 554221"/>
              <a:gd name="connsiteY48" fmla="*/ 278367 h 606933"/>
              <a:gd name="connsiteX49" fmla="*/ 189780 w 554221"/>
              <a:gd name="connsiteY49" fmla="*/ 278244 h 606933"/>
              <a:gd name="connsiteX50" fmla="*/ 191624 w 554221"/>
              <a:gd name="connsiteY50" fmla="*/ 278367 h 606933"/>
              <a:gd name="connsiteX51" fmla="*/ 193344 w 554221"/>
              <a:gd name="connsiteY51" fmla="*/ 278735 h 606933"/>
              <a:gd name="connsiteX52" fmla="*/ 195188 w 554221"/>
              <a:gd name="connsiteY52" fmla="*/ 279226 h 606933"/>
              <a:gd name="connsiteX53" fmla="*/ 195680 w 554221"/>
              <a:gd name="connsiteY53" fmla="*/ 279349 h 606933"/>
              <a:gd name="connsiteX54" fmla="*/ 267093 w 554221"/>
              <a:gd name="connsiteY54" fmla="*/ 309787 h 606933"/>
              <a:gd name="connsiteX55" fmla="*/ 179578 w 554221"/>
              <a:gd name="connsiteY55" fmla="*/ 126173 h 606933"/>
              <a:gd name="connsiteX56" fmla="*/ 305934 w 554221"/>
              <a:gd name="connsiteY56" fmla="*/ 0 h 60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54221" h="606933">
                <a:moveTo>
                  <a:pt x="523984" y="316047"/>
                </a:moveTo>
                <a:lnTo>
                  <a:pt x="379560" y="377538"/>
                </a:lnTo>
                <a:lnTo>
                  <a:pt x="379560" y="569007"/>
                </a:lnTo>
                <a:lnTo>
                  <a:pt x="523984" y="507516"/>
                </a:lnTo>
                <a:close/>
                <a:moveTo>
                  <a:pt x="204898" y="316047"/>
                </a:moveTo>
                <a:lnTo>
                  <a:pt x="204898" y="507516"/>
                </a:lnTo>
                <a:lnTo>
                  <a:pt x="349323" y="569007"/>
                </a:lnTo>
                <a:lnTo>
                  <a:pt x="349323" y="377538"/>
                </a:lnTo>
                <a:close/>
                <a:moveTo>
                  <a:pt x="174661" y="316047"/>
                </a:moveTo>
                <a:lnTo>
                  <a:pt x="30237" y="377538"/>
                </a:lnTo>
                <a:lnTo>
                  <a:pt x="30237" y="569007"/>
                </a:lnTo>
                <a:lnTo>
                  <a:pt x="174661" y="507516"/>
                </a:lnTo>
                <a:close/>
                <a:moveTo>
                  <a:pt x="305937" y="108106"/>
                </a:moveTo>
                <a:cubicBezTo>
                  <a:pt x="321896" y="108106"/>
                  <a:pt x="334834" y="121028"/>
                  <a:pt x="334834" y="136967"/>
                </a:cubicBezTo>
                <a:cubicBezTo>
                  <a:pt x="334834" y="152906"/>
                  <a:pt x="321896" y="165828"/>
                  <a:pt x="305937" y="165828"/>
                </a:cubicBezTo>
                <a:cubicBezTo>
                  <a:pt x="289978" y="165828"/>
                  <a:pt x="277040" y="152906"/>
                  <a:pt x="277040" y="136967"/>
                </a:cubicBezTo>
                <a:cubicBezTo>
                  <a:pt x="277040" y="121028"/>
                  <a:pt x="289978" y="108106"/>
                  <a:pt x="305937" y="108106"/>
                </a:cubicBezTo>
                <a:close/>
                <a:moveTo>
                  <a:pt x="305934" y="85179"/>
                </a:moveTo>
                <a:cubicBezTo>
                  <a:pt x="277295" y="85179"/>
                  <a:pt x="254064" y="108377"/>
                  <a:pt x="254064" y="136974"/>
                </a:cubicBezTo>
                <a:cubicBezTo>
                  <a:pt x="254064" y="165572"/>
                  <a:pt x="277295" y="188769"/>
                  <a:pt x="305934" y="188769"/>
                </a:cubicBezTo>
                <a:cubicBezTo>
                  <a:pt x="334450" y="188769"/>
                  <a:pt x="357804" y="165572"/>
                  <a:pt x="357804" y="136974"/>
                </a:cubicBezTo>
                <a:cubicBezTo>
                  <a:pt x="357804" y="108377"/>
                  <a:pt x="334450" y="85179"/>
                  <a:pt x="305934" y="85179"/>
                </a:cubicBezTo>
                <a:close/>
                <a:moveTo>
                  <a:pt x="305934" y="0"/>
                </a:moveTo>
                <a:cubicBezTo>
                  <a:pt x="375626" y="0"/>
                  <a:pt x="432290" y="56582"/>
                  <a:pt x="432290" y="126173"/>
                </a:cubicBezTo>
                <a:cubicBezTo>
                  <a:pt x="432290" y="181773"/>
                  <a:pt x="355837" y="294691"/>
                  <a:pt x="327075" y="335194"/>
                </a:cubicBezTo>
                <a:lnTo>
                  <a:pt x="364441" y="351150"/>
                </a:lnTo>
                <a:lnTo>
                  <a:pt x="533203" y="279349"/>
                </a:lnTo>
                <a:cubicBezTo>
                  <a:pt x="537873" y="277385"/>
                  <a:pt x="543159" y="277876"/>
                  <a:pt x="547461" y="280699"/>
                </a:cubicBezTo>
                <a:cubicBezTo>
                  <a:pt x="551640" y="283522"/>
                  <a:pt x="554221" y="288186"/>
                  <a:pt x="554221" y="293218"/>
                </a:cubicBezTo>
                <a:lnTo>
                  <a:pt x="554221" y="517458"/>
                </a:lnTo>
                <a:cubicBezTo>
                  <a:pt x="554221" y="523595"/>
                  <a:pt x="550534" y="528995"/>
                  <a:pt x="545002" y="531450"/>
                </a:cubicBezTo>
                <a:lnTo>
                  <a:pt x="370341" y="605706"/>
                </a:lnTo>
                <a:cubicBezTo>
                  <a:pt x="369972" y="605828"/>
                  <a:pt x="369604" y="605828"/>
                  <a:pt x="369235" y="605951"/>
                </a:cubicBezTo>
                <a:cubicBezTo>
                  <a:pt x="368866" y="606074"/>
                  <a:pt x="368620" y="606197"/>
                  <a:pt x="368252" y="606319"/>
                </a:cubicBezTo>
                <a:cubicBezTo>
                  <a:pt x="367022" y="606688"/>
                  <a:pt x="365670" y="606933"/>
                  <a:pt x="364441" y="606933"/>
                </a:cubicBezTo>
                <a:cubicBezTo>
                  <a:pt x="363089" y="606933"/>
                  <a:pt x="361860" y="606688"/>
                  <a:pt x="360631" y="606319"/>
                </a:cubicBezTo>
                <a:cubicBezTo>
                  <a:pt x="360262" y="606197"/>
                  <a:pt x="359893" y="606074"/>
                  <a:pt x="359525" y="605951"/>
                </a:cubicBezTo>
                <a:cubicBezTo>
                  <a:pt x="359156" y="605828"/>
                  <a:pt x="358787" y="605828"/>
                  <a:pt x="358541" y="605706"/>
                </a:cubicBezTo>
                <a:lnTo>
                  <a:pt x="189780" y="533905"/>
                </a:lnTo>
                <a:lnTo>
                  <a:pt x="21018" y="605706"/>
                </a:lnTo>
                <a:cubicBezTo>
                  <a:pt x="19052" y="606442"/>
                  <a:pt x="17085" y="606933"/>
                  <a:pt x="15118" y="606933"/>
                </a:cubicBezTo>
                <a:cubicBezTo>
                  <a:pt x="12169" y="606933"/>
                  <a:pt x="9219" y="606074"/>
                  <a:pt x="6760" y="604356"/>
                </a:cubicBezTo>
                <a:cubicBezTo>
                  <a:pt x="2581" y="601533"/>
                  <a:pt x="0" y="596869"/>
                  <a:pt x="0" y="591836"/>
                </a:cubicBezTo>
                <a:lnTo>
                  <a:pt x="0" y="367596"/>
                </a:lnTo>
                <a:cubicBezTo>
                  <a:pt x="0" y="361460"/>
                  <a:pt x="3565" y="356059"/>
                  <a:pt x="9096" y="353604"/>
                </a:cubicBezTo>
                <a:lnTo>
                  <a:pt x="183880" y="279349"/>
                </a:lnTo>
                <a:cubicBezTo>
                  <a:pt x="184003" y="279349"/>
                  <a:pt x="184126" y="279349"/>
                  <a:pt x="184249" y="279226"/>
                </a:cubicBezTo>
                <a:cubicBezTo>
                  <a:pt x="184863" y="278981"/>
                  <a:pt x="185601" y="278858"/>
                  <a:pt x="186215" y="278735"/>
                </a:cubicBezTo>
                <a:cubicBezTo>
                  <a:pt x="186830" y="278490"/>
                  <a:pt x="187322" y="278367"/>
                  <a:pt x="187936" y="278367"/>
                </a:cubicBezTo>
                <a:cubicBezTo>
                  <a:pt x="188551" y="278244"/>
                  <a:pt x="189165" y="278244"/>
                  <a:pt x="189780" y="278244"/>
                </a:cubicBezTo>
                <a:cubicBezTo>
                  <a:pt x="190394" y="278244"/>
                  <a:pt x="191009" y="278244"/>
                  <a:pt x="191624" y="278367"/>
                </a:cubicBezTo>
                <a:cubicBezTo>
                  <a:pt x="192238" y="278367"/>
                  <a:pt x="192730" y="278490"/>
                  <a:pt x="193344" y="278735"/>
                </a:cubicBezTo>
                <a:cubicBezTo>
                  <a:pt x="193959" y="278858"/>
                  <a:pt x="194573" y="278981"/>
                  <a:pt x="195188" y="279226"/>
                </a:cubicBezTo>
                <a:cubicBezTo>
                  <a:pt x="195311" y="279349"/>
                  <a:pt x="195557" y="279349"/>
                  <a:pt x="195680" y="279349"/>
                </a:cubicBezTo>
                <a:lnTo>
                  <a:pt x="267093" y="309787"/>
                </a:lnTo>
                <a:cubicBezTo>
                  <a:pt x="232677" y="258852"/>
                  <a:pt x="179578" y="172568"/>
                  <a:pt x="179578" y="126173"/>
                </a:cubicBezTo>
                <a:cubicBezTo>
                  <a:pt x="179578" y="56582"/>
                  <a:pt x="236241" y="0"/>
                  <a:pt x="305934" y="0"/>
                </a:cubicBezTo>
                <a:close/>
              </a:path>
            </a:pathLst>
          </a:custGeom>
          <a:solidFill>
            <a:schemeClr val="bg1"/>
          </a:solidFill>
          <a:ln>
            <a:noFill/>
          </a:ln>
        </p:spPr>
      </p:sp>
      <p:sp>
        <p:nvSpPr>
          <p:cNvPr id="29" name="pushpin_65609"/>
          <p:cNvSpPr>
            <a:spLocks noChangeAspect="1"/>
          </p:cNvSpPr>
          <p:nvPr/>
        </p:nvSpPr>
        <p:spPr bwMode="auto">
          <a:xfrm>
            <a:off x="726575" y="3002218"/>
            <a:ext cx="395536" cy="394982"/>
          </a:xfrm>
          <a:custGeom>
            <a:avLst/>
            <a:gdLst>
              <a:gd name="connsiteX0" fmla="*/ 170090 w 609449"/>
              <a:gd name="connsiteY0" fmla="*/ 384882 h 608596"/>
              <a:gd name="connsiteX1" fmla="*/ 224005 w 609449"/>
              <a:gd name="connsiteY1" fmla="*/ 438715 h 608596"/>
              <a:gd name="connsiteX2" fmla="*/ 35099 w 609449"/>
              <a:gd name="connsiteY2" fmla="*/ 603703 h 608596"/>
              <a:gd name="connsiteX3" fmla="*/ 8478 w 609449"/>
              <a:gd name="connsiteY3" fmla="*/ 602898 h 608596"/>
              <a:gd name="connsiteX4" fmla="*/ 5654 w 609449"/>
              <a:gd name="connsiteY4" fmla="*/ 600079 h 608596"/>
              <a:gd name="connsiteX5" fmla="*/ 4848 w 609449"/>
              <a:gd name="connsiteY5" fmla="*/ 573632 h 608596"/>
              <a:gd name="connsiteX6" fmla="*/ 325541 w 609449"/>
              <a:gd name="connsiteY6" fmla="*/ 161720 h 608596"/>
              <a:gd name="connsiteX7" fmla="*/ 311374 w 609449"/>
              <a:gd name="connsiteY7" fmla="*/ 166334 h 608596"/>
              <a:gd name="connsiteX8" fmla="*/ 192125 w 609449"/>
              <a:gd name="connsiteY8" fmla="*/ 267411 h 608596"/>
              <a:gd name="connsiteX9" fmla="*/ 189840 w 609449"/>
              <a:gd name="connsiteY9" fmla="*/ 294929 h 608596"/>
              <a:gd name="connsiteX10" fmla="*/ 190915 w 609449"/>
              <a:gd name="connsiteY10" fmla="*/ 296003 h 608596"/>
              <a:gd name="connsiteX11" fmla="*/ 217266 w 609449"/>
              <a:gd name="connsiteY11" fmla="*/ 297077 h 608596"/>
              <a:gd name="connsiteX12" fmla="*/ 336515 w 609449"/>
              <a:gd name="connsiteY12" fmla="*/ 195999 h 608596"/>
              <a:gd name="connsiteX13" fmla="*/ 338800 w 609449"/>
              <a:gd name="connsiteY13" fmla="*/ 168482 h 608596"/>
              <a:gd name="connsiteX14" fmla="*/ 325541 w 609449"/>
              <a:gd name="connsiteY14" fmla="*/ 161720 h 608596"/>
              <a:gd name="connsiteX15" fmla="*/ 394862 w 609449"/>
              <a:gd name="connsiteY15" fmla="*/ 959 h 608596"/>
              <a:gd name="connsiteX16" fmla="*/ 518413 w 609449"/>
              <a:gd name="connsiteY16" fmla="*/ 91029 h 608596"/>
              <a:gd name="connsiteX17" fmla="*/ 608489 w 609449"/>
              <a:gd name="connsiteY17" fmla="*/ 214389 h 608596"/>
              <a:gd name="connsiteX18" fmla="*/ 603783 w 609449"/>
              <a:gd name="connsiteY18" fmla="*/ 233987 h 608596"/>
              <a:gd name="connsiteX19" fmla="*/ 530378 w 609449"/>
              <a:gd name="connsiteY19" fmla="*/ 307279 h 608596"/>
              <a:gd name="connsiteX20" fmla="*/ 502818 w 609449"/>
              <a:gd name="connsiteY20" fmla="*/ 307279 h 608596"/>
              <a:gd name="connsiteX21" fmla="*/ 494617 w 609449"/>
              <a:gd name="connsiteY21" fmla="*/ 299225 h 608596"/>
              <a:gd name="connsiteX22" fmla="*/ 345657 w 609449"/>
              <a:gd name="connsiteY22" fmla="*/ 492117 h 608596"/>
              <a:gd name="connsiteX23" fmla="*/ 331540 w 609449"/>
              <a:gd name="connsiteY23" fmla="*/ 499635 h 608596"/>
              <a:gd name="connsiteX24" fmla="*/ 316483 w 609449"/>
              <a:gd name="connsiteY24" fmla="*/ 493997 h 608596"/>
              <a:gd name="connsiteX25" fmla="*/ 242541 w 609449"/>
              <a:gd name="connsiteY25" fmla="*/ 420169 h 608596"/>
              <a:gd name="connsiteX26" fmla="*/ 188764 w 609449"/>
              <a:gd name="connsiteY26" fmla="*/ 366341 h 608596"/>
              <a:gd name="connsiteX27" fmla="*/ 114822 w 609449"/>
              <a:gd name="connsiteY27" fmla="*/ 292513 h 608596"/>
              <a:gd name="connsiteX28" fmla="*/ 109175 w 609449"/>
              <a:gd name="connsiteY28" fmla="*/ 277613 h 608596"/>
              <a:gd name="connsiteX29" fmla="*/ 116704 w 609449"/>
              <a:gd name="connsiteY29" fmla="*/ 263384 h 608596"/>
              <a:gd name="connsiteX30" fmla="*/ 309761 w 609449"/>
              <a:gd name="connsiteY30" fmla="*/ 114654 h 608596"/>
              <a:gd name="connsiteX31" fmla="*/ 301695 w 609449"/>
              <a:gd name="connsiteY31" fmla="*/ 106600 h 608596"/>
              <a:gd name="connsiteX32" fmla="*/ 301695 w 609449"/>
              <a:gd name="connsiteY32" fmla="*/ 79083 h 608596"/>
              <a:gd name="connsiteX33" fmla="*/ 375099 w 609449"/>
              <a:gd name="connsiteY33" fmla="*/ 5657 h 608596"/>
              <a:gd name="connsiteX34" fmla="*/ 394862 w 609449"/>
              <a:gd name="connsiteY34" fmla="*/ 959 h 60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9449" h="608596">
                <a:moveTo>
                  <a:pt x="170090" y="384882"/>
                </a:moveTo>
                <a:lnTo>
                  <a:pt x="224005" y="438715"/>
                </a:lnTo>
                <a:lnTo>
                  <a:pt x="35099" y="603703"/>
                </a:lnTo>
                <a:cubicBezTo>
                  <a:pt x="27301" y="610550"/>
                  <a:pt x="15738" y="610147"/>
                  <a:pt x="8478" y="602898"/>
                </a:cubicBezTo>
                <a:lnTo>
                  <a:pt x="5654" y="600079"/>
                </a:lnTo>
                <a:cubicBezTo>
                  <a:pt x="-1606" y="592829"/>
                  <a:pt x="-1875" y="581284"/>
                  <a:pt x="4848" y="573632"/>
                </a:cubicBezTo>
                <a:close/>
                <a:moveTo>
                  <a:pt x="325541" y="161720"/>
                </a:moveTo>
                <a:cubicBezTo>
                  <a:pt x="320583" y="161334"/>
                  <a:pt x="315475" y="162844"/>
                  <a:pt x="311374" y="166334"/>
                </a:cubicBezTo>
                <a:lnTo>
                  <a:pt x="192125" y="267411"/>
                </a:lnTo>
                <a:cubicBezTo>
                  <a:pt x="183924" y="274392"/>
                  <a:pt x="182849" y="286741"/>
                  <a:pt x="189840" y="294929"/>
                </a:cubicBezTo>
                <a:cubicBezTo>
                  <a:pt x="190109" y="295332"/>
                  <a:pt x="190512" y="295735"/>
                  <a:pt x="190915" y="296003"/>
                </a:cubicBezTo>
                <a:cubicBezTo>
                  <a:pt x="198041" y="303117"/>
                  <a:pt x="209468" y="303654"/>
                  <a:pt x="217266" y="297077"/>
                </a:cubicBezTo>
                <a:lnTo>
                  <a:pt x="336515" y="195999"/>
                </a:lnTo>
                <a:cubicBezTo>
                  <a:pt x="344716" y="189019"/>
                  <a:pt x="345791" y="176670"/>
                  <a:pt x="338800" y="168482"/>
                </a:cubicBezTo>
                <a:cubicBezTo>
                  <a:pt x="335304" y="164388"/>
                  <a:pt x="330498" y="162106"/>
                  <a:pt x="325541" y="161720"/>
                </a:cubicBezTo>
                <a:close/>
                <a:moveTo>
                  <a:pt x="394862" y="959"/>
                </a:moveTo>
                <a:cubicBezTo>
                  <a:pt x="396879" y="1630"/>
                  <a:pt x="444740" y="17604"/>
                  <a:pt x="518413" y="91029"/>
                </a:cubicBezTo>
                <a:cubicBezTo>
                  <a:pt x="591952" y="164455"/>
                  <a:pt x="607951" y="212376"/>
                  <a:pt x="608489" y="214389"/>
                </a:cubicBezTo>
                <a:cubicBezTo>
                  <a:pt x="610774" y="221235"/>
                  <a:pt x="608892" y="228887"/>
                  <a:pt x="603783" y="233987"/>
                </a:cubicBezTo>
                <a:lnTo>
                  <a:pt x="530378" y="307279"/>
                </a:lnTo>
                <a:cubicBezTo>
                  <a:pt x="522715" y="314930"/>
                  <a:pt x="510347" y="314930"/>
                  <a:pt x="502818" y="307279"/>
                </a:cubicBezTo>
                <a:lnTo>
                  <a:pt x="494617" y="299225"/>
                </a:lnTo>
                <a:lnTo>
                  <a:pt x="345657" y="492117"/>
                </a:lnTo>
                <a:cubicBezTo>
                  <a:pt x="342296" y="496547"/>
                  <a:pt x="337053" y="499232"/>
                  <a:pt x="331540" y="499635"/>
                </a:cubicBezTo>
                <a:cubicBezTo>
                  <a:pt x="325894" y="499903"/>
                  <a:pt x="320382" y="497889"/>
                  <a:pt x="316483" y="493997"/>
                </a:cubicBezTo>
                <a:lnTo>
                  <a:pt x="242541" y="420169"/>
                </a:lnTo>
                <a:lnTo>
                  <a:pt x="188764" y="366341"/>
                </a:lnTo>
                <a:lnTo>
                  <a:pt x="114822" y="292513"/>
                </a:lnTo>
                <a:cubicBezTo>
                  <a:pt x="110789" y="288620"/>
                  <a:pt x="108772" y="283117"/>
                  <a:pt x="109175" y="277613"/>
                </a:cubicBezTo>
                <a:cubicBezTo>
                  <a:pt x="109444" y="271975"/>
                  <a:pt x="112267" y="266875"/>
                  <a:pt x="116704" y="263384"/>
                </a:cubicBezTo>
                <a:lnTo>
                  <a:pt x="309761" y="114654"/>
                </a:lnTo>
                <a:lnTo>
                  <a:pt x="301695" y="106600"/>
                </a:lnTo>
                <a:cubicBezTo>
                  <a:pt x="294031" y="98949"/>
                  <a:pt x="294031" y="86600"/>
                  <a:pt x="301695" y="79083"/>
                </a:cubicBezTo>
                <a:lnTo>
                  <a:pt x="375099" y="5657"/>
                </a:lnTo>
                <a:cubicBezTo>
                  <a:pt x="380208" y="556"/>
                  <a:pt x="387871" y="-1323"/>
                  <a:pt x="394862" y="959"/>
                </a:cubicBezTo>
                <a:close/>
              </a:path>
            </a:pathLst>
          </a:custGeom>
          <a:solidFill>
            <a:schemeClr val="bg1"/>
          </a:solidFill>
          <a:ln>
            <a:noFill/>
          </a:ln>
        </p:spPr>
      </p:sp>
      <p:sp>
        <p:nvSpPr>
          <p:cNvPr id="30" name="molecule_229297"/>
          <p:cNvSpPr>
            <a:spLocks noChangeAspect="1"/>
          </p:cNvSpPr>
          <p:nvPr/>
        </p:nvSpPr>
        <p:spPr bwMode="auto">
          <a:xfrm>
            <a:off x="738057" y="1854862"/>
            <a:ext cx="395536" cy="394157"/>
          </a:xfrm>
          <a:custGeom>
            <a:avLst/>
            <a:gdLst>
              <a:gd name="connsiteX0" fmla="*/ 539770 w 607639"/>
              <a:gd name="connsiteY0" fmla="*/ 462319 h 605522"/>
              <a:gd name="connsiteX1" fmla="*/ 561806 w 607639"/>
              <a:gd name="connsiteY1" fmla="*/ 467228 h 605522"/>
              <a:gd name="connsiteX2" fmla="*/ 607639 w 607639"/>
              <a:gd name="connsiteY2" fmla="*/ 533887 h 605522"/>
              <a:gd name="connsiteX3" fmla="*/ 535909 w 607639"/>
              <a:gd name="connsiteY3" fmla="*/ 605522 h 605522"/>
              <a:gd name="connsiteX4" fmla="*/ 470319 w 607639"/>
              <a:gd name="connsiteY4" fmla="*/ 562861 h 605522"/>
              <a:gd name="connsiteX5" fmla="*/ 539770 w 607639"/>
              <a:gd name="connsiteY5" fmla="*/ 462319 h 605522"/>
              <a:gd name="connsiteX6" fmla="*/ 89495 w 607639"/>
              <a:gd name="connsiteY6" fmla="*/ 419567 h 605522"/>
              <a:gd name="connsiteX7" fmla="*/ 134240 w 607639"/>
              <a:gd name="connsiteY7" fmla="*/ 434641 h 605522"/>
              <a:gd name="connsiteX8" fmla="*/ 171263 w 607639"/>
              <a:gd name="connsiteY8" fmla="*/ 504941 h 605522"/>
              <a:gd name="connsiteX9" fmla="*/ 85737 w 607639"/>
              <a:gd name="connsiteY9" fmla="*/ 590351 h 605522"/>
              <a:gd name="connsiteX10" fmla="*/ 212 w 607639"/>
              <a:gd name="connsiteY10" fmla="*/ 504941 h 605522"/>
              <a:gd name="connsiteX11" fmla="*/ 89495 w 607639"/>
              <a:gd name="connsiteY11" fmla="*/ 419567 h 605522"/>
              <a:gd name="connsiteX12" fmla="*/ 397424 w 607639"/>
              <a:gd name="connsiteY12" fmla="*/ 114115 h 605522"/>
              <a:gd name="connsiteX13" fmla="*/ 402675 w 607639"/>
              <a:gd name="connsiteY13" fmla="*/ 115181 h 605522"/>
              <a:gd name="connsiteX14" fmla="*/ 430267 w 607639"/>
              <a:gd name="connsiteY14" fmla="*/ 148770 h 605522"/>
              <a:gd name="connsiteX15" fmla="*/ 430356 w 607639"/>
              <a:gd name="connsiteY15" fmla="*/ 154101 h 605522"/>
              <a:gd name="connsiteX16" fmla="*/ 362802 w 607639"/>
              <a:gd name="connsiteY16" fmla="*/ 209371 h 605522"/>
              <a:gd name="connsiteX17" fmla="*/ 359420 w 607639"/>
              <a:gd name="connsiteY17" fmla="*/ 337860 h 605522"/>
              <a:gd name="connsiteX18" fmla="*/ 480642 w 607639"/>
              <a:gd name="connsiteY18" fmla="*/ 448400 h 605522"/>
              <a:gd name="connsiteX19" fmla="*/ 480286 w 607639"/>
              <a:gd name="connsiteY19" fmla="*/ 453820 h 605522"/>
              <a:gd name="connsiteX20" fmla="*/ 450915 w 607639"/>
              <a:gd name="connsiteY20" fmla="*/ 485721 h 605522"/>
              <a:gd name="connsiteX21" fmla="*/ 445575 w 607639"/>
              <a:gd name="connsiteY21" fmla="*/ 486520 h 605522"/>
              <a:gd name="connsiteX22" fmla="*/ 324442 w 607639"/>
              <a:gd name="connsiteY22" fmla="*/ 375981 h 605522"/>
              <a:gd name="connsiteX23" fmla="*/ 196011 w 607639"/>
              <a:gd name="connsiteY23" fmla="*/ 390642 h 605522"/>
              <a:gd name="connsiteX24" fmla="*/ 170912 w 607639"/>
              <a:gd name="connsiteY24" fmla="*/ 426985 h 605522"/>
              <a:gd name="connsiteX25" fmla="*/ 165661 w 607639"/>
              <a:gd name="connsiteY25" fmla="*/ 427430 h 605522"/>
              <a:gd name="connsiteX26" fmla="*/ 129704 w 607639"/>
              <a:gd name="connsiteY26" fmla="*/ 402727 h 605522"/>
              <a:gd name="connsiteX27" fmla="*/ 128279 w 607639"/>
              <a:gd name="connsiteY27" fmla="*/ 397573 h 605522"/>
              <a:gd name="connsiteX28" fmla="*/ 153289 w 607639"/>
              <a:gd name="connsiteY28" fmla="*/ 361319 h 605522"/>
              <a:gd name="connsiteX29" fmla="*/ 131929 w 607639"/>
              <a:gd name="connsiteY29" fmla="*/ 209371 h 605522"/>
              <a:gd name="connsiteX30" fmla="*/ 111547 w 607639"/>
              <a:gd name="connsiteY30" fmla="*/ 192666 h 605522"/>
              <a:gd name="connsiteX31" fmla="*/ 111725 w 607639"/>
              <a:gd name="connsiteY31" fmla="*/ 187245 h 605522"/>
              <a:gd name="connsiteX32" fmla="*/ 139227 w 607639"/>
              <a:gd name="connsiteY32" fmla="*/ 153923 h 605522"/>
              <a:gd name="connsiteX33" fmla="*/ 144478 w 607639"/>
              <a:gd name="connsiteY33" fmla="*/ 152679 h 605522"/>
              <a:gd name="connsiteX34" fmla="*/ 164771 w 607639"/>
              <a:gd name="connsiteY34" fmla="*/ 169385 h 605522"/>
              <a:gd name="connsiteX35" fmla="*/ 329960 w 607639"/>
              <a:gd name="connsiteY35" fmla="*/ 169385 h 605522"/>
              <a:gd name="connsiteX36" fmla="*/ 60695 w 607639"/>
              <a:gd name="connsiteY36" fmla="*/ 56735 h 605522"/>
              <a:gd name="connsiteX37" fmla="*/ 121302 w 607639"/>
              <a:gd name="connsiteY37" fmla="*/ 117350 h 605522"/>
              <a:gd name="connsiteX38" fmla="*/ 60695 w 607639"/>
              <a:gd name="connsiteY38" fmla="*/ 177966 h 605522"/>
              <a:gd name="connsiteX39" fmla="*/ 0 w 607639"/>
              <a:gd name="connsiteY39" fmla="*/ 117350 h 605522"/>
              <a:gd name="connsiteX40" fmla="*/ 60695 w 607639"/>
              <a:gd name="connsiteY40" fmla="*/ 56735 h 605522"/>
              <a:gd name="connsiteX41" fmla="*/ 490042 w 607639"/>
              <a:gd name="connsiteY41" fmla="*/ 0 h 605522"/>
              <a:gd name="connsiteX42" fmla="*/ 561772 w 607639"/>
              <a:gd name="connsiteY42" fmla="*/ 71624 h 605522"/>
              <a:gd name="connsiteX43" fmla="*/ 490042 w 607639"/>
              <a:gd name="connsiteY43" fmla="*/ 143248 h 605522"/>
              <a:gd name="connsiteX44" fmla="*/ 418312 w 607639"/>
              <a:gd name="connsiteY44" fmla="*/ 71624 h 605522"/>
              <a:gd name="connsiteX45" fmla="*/ 490042 w 607639"/>
              <a:gd name="connsiteY45"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605522">
                <a:moveTo>
                  <a:pt x="539770" y="462319"/>
                </a:moveTo>
                <a:cubicBezTo>
                  <a:pt x="546987" y="462769"/>
                  <a:pt x="554386" y="464351"/>
                  <a:pt x="561806" y="467228"/>
                </a:cubicBezTo>
                <a:cubicBezTo>
                  <a:pt x="589662" y="477983"/>
                  <a:pt x="607639" y="504201"/>
                  <a:pt x="607639" y="533887"/>
                </a:cubicBezTo>
                <a:cubicBezTo>
                  <a:pt x="607639" y="573437"/>
                  <a:pt x="575423" y="605522"/>
                  <a:pt x="535909" y="605522"/>
                </a:cubicBezTo>
                <a:cubicBezTo>
                  <a:pt x="507074" y="605522"/>
                  <a:pt x="481977" y="589168"/>
                  <a:pt x="470319" y="562861"/>
                </a:cubicBezTo>
                <a:cubicBezTo>
                  <a:pt x="447658" y="511457"/>
                  <a:pt x="489251" y="459167"/>
                  <a:pt x="539770" y="462319"/>
                </a:cubicBezTo>
                <a:close/>
                <a:moveTo>
                  <a:pt x="89495" y="419567"/>
                </a:moveTo>
                <a:cubicBezTo>
                  <a:pt x="104705" y="420171"/>
                  <a:pt x="120134" y="424931"/>
                  <a:pt x="134240" y="434641"/>
                </a:cubicBezTo>
                <a:cubicBezTo>
                  <a:pt x="157379" y="450638"/>
                  <a:pt x="171263" y="476946"/>
                  <a:pt x="171263" y="504941"/>
                </a:cubicBezTo>
                <a:cubicBezTo>
                  <a:pt x="171263" y="552046"/>
                  <a:pt x="132816" y="590351"/>
                  <a:pt x="85737" y="590351"/>
                </a:cubicBezTo>
                <a:cubicBezTo>
                  <a:pt x="38569" y="590351"/>
                  <a:pt x="212" y="552046"/>
                  <a:pt x="212" y="504941"/>
                </a:cubicBezTo>
                <a:cubicBezTo>
                  <a:pt x="212" y="453349"/>
                  <a:pt x="43865" y="417754"/>
                  <a:pt x="89495" y="419567"/>
                </a:cubicBezTo>
                <a:close/>
                <a:moveTo>
                  <a:pt x="397424" y="114115"/>
                </a:moveTo>
                <a:cubicBezTo>
                  <a:pt x="399115" y="112693"/>
                  <a:pt x="401696" y="113226"/>
                  <a:pt x="402675" y="115181"/>
                </a:cubicBezTo>
                <a:cubicBezTo>
                  <a:pt x="409350" y="128421"/>
                  <a:pt x="418785" y="139795"/>
                  <a:pt x="430267" y="148770"/>
                </a:cubicBezTo>
                <a:cubicBezTo>
                  <a:pt x="431958" y="150102"/>
                  <a:pt x="432047" y="152679"/>
                  <a:pt x="430356" y="154101"/>
                </a:cubicBezTo>
                <a:lnTo>
                  <a:pt x="362802" y="209371"/>
                </a:lnTo>
                <a:cubicBezTo>
                  <a:pt x="384252" y="249624"/>
                  <a:pt x="383095" y="298585"/>
                  <a:pt x="359420" y="337860"/>
                </a:cubicBezTo>
                <a:lnTo>
                  <a:pt x="480642" y="448400"/>
                </a:lnTo>
                <a:cubicBezTo>
                  <a:pt x="482244" y="449911"/>
                  <a:pt x="482066" y="452576"/>
                  <a:pt x="480286" y="453820"/>
                </a:cubicBezTo>
                <a:cubicBezTo>
                  <a:pt x="467737" y="462440"/>
                  <a:pt x="457857" y="473636"/>
                  <a:pt x="450915" y="485721"/>
                </a:cubicBezTo>
                <a:cubicBezTo>
                  <a:pt x="449758" y="487676"/>
                  <a:pt x="447177" y="488031"/>
                  <a:pt x="445575" y="486520"/>
                </a:cubicBezTo>
                <a:lnTo>
                  <a:pt x="324442" y="375981"/>
                </a:lnTo>
                <a:cubicBezTo>
                  <a:pt x="287328" y="402994"/>
                  <a:pt x="238376" y="408680"/>
                  <a:pt x="196011" y="390642"/>
                </a:cubicBezTo>
                <a:lnTo>
                  <a:pt x="170912" y="426985"/>
                </a:lnTo>
                <a:cubicBezTo>
                  <a:pt x="169755" y="428762"/>
                  <a:pt x="167174" y="429029"/>
                  <a:pt x="165661" y="427430"/>
                </a:cubicBezTo>
                <a:cubicBezTo>
                  <a:pt x="155336" y="416855"/>
                  <a:pt x="143232" y="408503"/>
                  <a:pt x="129704" y="402727"/>
                </a:cubicBezTo>
                <a:cubicBezTo>
                  <a:pt x="127745" y="401838"/>
                  <a:pt x="127033" y="399350"/>
                  <a:pt x="128279" y="397573"/>
                </a:cubicBezTo>
                <a:lnTo>
                  <a:pt x="153289" y="361319"/>
                </a:lnTo>
                <a:cubicBezTo>
                  <a:pt x="113861" y="320622"/>
                  <a:pt x="105495" y="258865"/>
                  <a:pt x="131929" y="209371"/>
                </a:cubicBezTo>
                <a:lnTo>
                  <a:pt x="111547" y="192666"/>
                </a:lnTo>
                <a:cubicBezTo>
                  <a:pt x="109856" y="191244"/>
                  <a:pt x="109945" y="188578"/>
                  <a:pt x="111725" y="187245"/>
                </a:cubicBezTo>
                <a:cubicBezTo>
                  <a:pt x="123651" y="178537"/>
                  <a:pt x="132997" y="167252"/>
                  <a:pt x="139227" y="153923"/>
                </a:cubicBezTo>
                <a:cubicBezTo>
                  <a:pt x="140117" y="151880"/>
                  <a:pt x="142787" y="151258"/>
                  <a:pt x="144478" y="152679"/>
                </a:cubicBezTo>
                <a:lnTo>
                  <a:pt x="164771" y="169385"/>
                </a:lnTo>
                <a:cubicBezTo>
                  <a:pt x="212565" y="130376"/>
                  <a:pt x="282076" y="130287"/>
                  <a:pt x="329960" y="169385"/>
                </a:cubicBezTo>
                <a:close/>
                <a:moveTo>
                  <a:pt x="60695" y="56735"/>
                </a:moveTo>
                <a:cubicBezTo>
                  <a:pt x="94158" y="56735"/>
                  <a:pt x="121302" y="83932"/>
                  <a:pt x="121302" y="117350"/>
                </a:cubicBezTo>
                <a:cubicBezTo>
                  <a:pt x="121302" y="150858"/>
                  <a:pt x="94158" y="177966"/>
                  <a:pt x="60695" y="177966"/>
                </a:cubicBezTo>
                <a:cubicBezTo>
                  <a:pt x="27233" y="177966"/>
                  <a:pt x="0" y="150769"/>
                  <a:pt x="0" y="117350"/>
                </a:cubicBezTo>
                <a:cubicBezTo>
                  <a:pt x="0" y="83932"/>
                  <a:pt x="27233" y="56735"/>
                  <a:pt x="60695" y="56735"/>
                </a:cubicBezTo>
                <a:close/>
                <a:moveTo>
                  <a:pt x="490042" y="0"/>
                </a:moveTo>
                <a:cubicBezTo>
                  <a:pt x="529556" y="0"/>
                  <a:pt x="561772" y="32169"/>
                  <a:pt x="561772" y="71624"/>
                </a:cubicBezTo>
                <a:cubicBezTo>
                  <a:pt x="561772" y="111168"/>
                  <a:pt x="529556" y="143248"/>
                  <a:pt x="490042" y="143248"/>
                </a:cubicBezTo>
                <a:cubicBezTo>
                  <a:pt x="449816" y="143248"/>
                  <a:pt x="418312" y="110635"/>
                  <a:pt x="418312" y="71624"/>
                </a:cubicBezTo>
                <a:cubicBezTo>
                  <a:pt x="418312" y="32169"/>
                  <a:pt x="450439" y="0"/>
                  <a:pt x="490042" y="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21" grpId="0" animBg="1"/>
      <p:bldP spid="22" grpId="0" animBg="1"/>
      <p:bldP spid="23" grpId="0" animBg="1"/>
      <p:bldP spid="24"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rPr>
              <a:t>总结分析与展望</a:t>
            </a:r>
            <a:endParaRPr lang="zh-CN" altLang="en-US" sz="3200" b="1">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9" name="ïś1ïdè"/>
          <p:cNvSpPr/>
          <p:nvPr/>
        </p:nvSpPr>
        <p:spPr>
          <a:xfrm>
            <a:off x="0" y="1623720"/>
            <a:ext cx="12192000" cy="1976884"/>
          </a:xfrm>
          <a:prstGeom prst="rect">
            <a:avLst/>
          </a:prstGeom>
          <a:solidFill>
            <a:srgbClr val="D5DEE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义启粗黑体" panose="02000800000000000000" pitchFamily="2" charset="-128"/>
              <a:ea typeface="义启粗黑体" panose="02000800000000000000" pitchFamily="2" charset="-128"/>
            </a:endParaRPr>
          </a:p>
        </p:txBody>
      </p:sp>
      <p:sp>
        <p:nvSpPr>
          <p:cNvPr id="11" name="îṧļîḓê"/>
          <p:cNvSpPr txBox="1"/>
          <p:nvPr/>
        </p:nvSpPr>
        <p:spPr>
          <a:xfrm>
            <a:off x="660401" y="1913860"/>
            <a:ext cx="4985488" cy="1207350"/>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zh-CN" altLang="en-US" sz="2400" b="1" dirty="0">
                <a:solidFill>
                  <a:srgbClr val="DE8484"/>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2400" b="1" dirty="0">
              <a:solidFill>
                <a:srgbClr val="DE8484"/>
              </a:solidFill>
              <a:latin typeface="义启粗黑体" panose="02000800000000000000" pitchFamily="2" charset="-128"/>
              <a:ea typeface="义启粗黑体" panose="02000800000000000000" pitchFamily="2" charset="-128"/>
            </a:endParaRPr>
          </a:p>
        </p:txBody>
      </p:sp>
      <p:grpSp>
        <p:nvGrpSpPr>
          <p:cNvPr id="13" name="işlidè"/>
          <p:cNvGrpSpPr/>
          <p:nvPr/>
        </p:nvGrpSpPr>
        <p:grpSpPr>
          <a:xfrm>
            <a:off x="660400" y="4110560"/>
            <a:ext cx="2879396" cy="2247439"/>
            <a:chOff x="660400" y="3265223"/>
            <a:chExt cx="2879396" cy="2247439"/>
          </a:xfrm>
        </p:grpSpPr>
        <p:grpSp>
          <p:nvGrpSpPr>
            <p:cNvPr id="23" name="iş1iḋè"/>
            <p:cNvGrpSpPr/>
            <p:nvPr/>
          </p:nvGrpSpPr>
          <p:grpSpPr>
            <a:xfrm>
              <a:off x="1346693" y="3265223"/>
              <a:ext cx="2193103" cy="2247439"/>
              <a:chOff x="1290714" y="3886661"/>
              <a:chExt cx="2280170" cy="2247439"/>
            </a:xfrm>
          </p:grpSpPr>
          <p:sp>
            <p:nvSpPr>
              <p:cNvPr id="27" name="ïşľíḍé"/>
              <p:cNvSpPr/>
              <p:nvPr/>
            </p:nvSpPr>
            <p:spPr>
              <a:xfrm>
                <a:off x="1290714" y="3886661"/>
                <a:ext cx="2280170" cy="47939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2400" b="1" dirty="0">
                    <a:solidFill>
                      <a:srgbClr val="4F869A"/>
                    </a:solidFill>
                    <a:latin typeface="义启粗黑体" panose="02000800000000000000" pitchFamily="2" charset="-128"/>
                    <a:ea typeface="义启粗黑体" panose="02000800000000000000" pitchFamily="2" charset="-128"/>
                  </a:rPr>
                  <a:t>输入标题</a:t>
                </a:r>
                <a:endParaRPr lang="zh-CN" altLang="en-US" sz="2400" b="1" dirty="0">
                  <a:solidFill>
                    <a:srgbClr val="4F869A"/>
                  </a:solidFill>
                  <a:latin typeface="义启粗黑体" panose="02000800000000000000" pitchFamily="2" charset="-128"/>
                  <a:ea typeface="义启粗黑体" panose="02000800000000000000" pitchFamily="2" charset="-128"/>
                </a:endParaRPr>
              </a:p>
            </p:txBody>
          </p:sp>
          <p:sp>
            <p:nvSpPr>
              <p:cNvPr id="28" name="ïsḻidè"/>
              <p:cNvSpPr/>
              <p:nvPr/>
            </p:nvSpPr>
            <p:spPr bwMode="auto">
              <a:xfrm>
                <a:off x="1290715" y="4366055"/>
                <a:ext cx="1940757" cy="176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250000"/>
                  </a:lnSpc>
                  <a:buFont typeface="Arial" panose="020B0604020202020204" pitchFamily="34" charset="0"/>
                  <a:buChar char="•"/>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24" name="išḷïdé"/>
            <p:cNvGrpSpPr/>
            <p:nvPr/>
          </p:nvGrpSpPr>
          <p:grpSpPr>
            <a:xfrm>
              <a:off x="660400" y="3338003"/>
              <a:ext cx="570144" cy="570144"/>
              <a:chOff x="660400" y="3830715"/>
              <a:chExt cx="630315" cy="630315"/>
            </a:xfrm>
          </p:grpSpPr>
          <p:sp>
            <p:nvSpPr>
              <p:cNvPr id="25" name="íSḻîḑè"/>
              <p:cNvSpPr/>
              <p:nvPr/>
            </p:nvSpPr>
            <p:spPr>
              <a:xfrm>
                <a:off x="660400" y="3830715"/>
                <a:ext cx="630315" cy="630315"/>
              </a:xfrm>
              <a:prstGeom prst="ellipse">
                <a:avLst/>
              </a:prstGeom>
              <a:solidFill>
                <a:srgbClr val="4F869A"/>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义启粗黑体" panose="02000800000000000000" pitchFamily="2" charset="-128"/>
                  <a:ea typeface="义启粗黑体" panose="02000800000000000000" pitchFamily="2" charset="-128"/>
                </a:endParaRPr>
              </a:p>
            </p:txBody>
          </p:sp>
          <p:sp>
            <p:nvSpPr>
              <p:cNvPr id="26" name="íṥļïďè"/>
              <p:cNvSpPr/>
              <p:nvPr/>
            </p:nvSpPr>
            <p:spPr>
              <a:xfrm>
                <a:off x="797525" y="3968319"/>
                <a:ext cx="356064" cy="355106"/>
              </a:xfrm>
              <a:custGeom>
                <a:avLst/>
                <a:gdLst>
                  <a:gd name="connsiteX0" fmla="*/ 221655 w 603405"/>
                  <a:gd name="connsiteY0" fmla="*/ 220235 h 601782"/>
                  <a:gd name="connsiteX1" fmla="*/ 382456 w 603405"/>
                  <a:gd name="connsiteY1" fmla="*/ 220235 h 601782"/>
                  <a:gd name="connsiteX2" fmla="*/ 411961 w 603405"/>
                  <a:gd name="connsiteY2" fmla="*/ 249698 h 601782"/>
                  <a:gd name="connsiteX3" fmla="*/ 411961 w 603405"/>
                  <a:gd name="connsiteY3" fmla="*/ 297576 h 601782"/>
                  <a:gd name="connsiteX4" fmla="*/ 411961 w 603405"/>
                  <a:gd name="connsiteY4" fmla="*/ 403275 h 601782"/>
                  <a:gd name="connsiteX5" fmla="*/ 382456 w 603405"/>
                  <a:gd name="connsiteY5" fmla="*/ 432738 h 601782"/>
                  <a:gd name="connsiteX6" fmla="*/ 371392 w 603405"/>
                  <a:gd name="connsiteY6" fmla="*/ 432738 h 601782"/>
                  <a:gd name="connsiteX7" fmla="*/ 371392 w 603405"/>
                  <a:gd name="connsiteY7" fmla="*/ 572319 h 601782"/>
                  <a:gd name="connsiteX8" fmla="*/ 341887 w 603405"/>
                  <a:gd name="connsiteY8" fmla="*/ 601782 h 601782"/>
                  <a:gd name="connsiteX9" fmla="*/ 262593 w 603405"/>
                  <a:gd name="connsiteY9" fmla="*/ 601782 h 601782"/>
                  <a:gd name="connsiteX10" fmla="*/ 233088 w 603405"/>
                  <a:gd name="connsiteY10" fmla="*/ 572319 h 601782"/>
                  <a:gd name="connsiteX11" fmla="*/ 233088 w 603405"/>
                  <a:gd name="connsiteY11" fmla="*/ 433106 h 601782"/>
                  <a:gd name="connsiteX12" fmla="*/ 221655 w 603405"/>
                  <a:gd name="connsiteY12" fmla="*/ 433106 h 601782"/>
                  <a:gd name="connsiteX13" fmla="*/ 192150 w 603405"/>
                  <a:gd name="connsiteY13" fmla="*/ 403643 h 601782"/>
                  <a:gd name="connsiteX14" fmla="*/ 192150 w 603405"/>
                  <a:gd name="connsiteY14" fmla="*/ 297576 h 601782"/>
                  <a:gd name="connsiteX15" fmla="*/ 192150 w 603405"/>
                  <a:gd name="connsiteY15" fmla="*/ 249698 h 601782"/>
                  <a:gd name="connsiteX16" fmla="*/ 221655 w 603405"/>
                  <a:gd name="connsiteY16" fmla="*/ 220235 h 601782"/>
                  <a:gd name="connsiteX17" fmla="*/ 29507 w 603405"/>
                  <a:gd name="connsiteY17" fmla="*/ 141060 h 601782"/>
                  <a:gd name="connsiteX18" fmla="*/ 162290 w 603405"/>
                  <a:gd name="connsiteY18" fmla="*/ 141060 h 601782"/>
                  <a:gd name="connsiteX19" fmla="*/ 191797 w 603405"/>
                  <a:gd name="connsiteY19" fmla="*/ 170522 h 601782"/>
                  <a:gd name="connsiteX20" fmla="*/ 191797 w 603405"/>
                  <a:gd name="connsiteY20" fmla="*/ 182306 h 601782"/>
                  <a:gd name="connsiteX21" fmla="*/ 147536 w 603405"/>
                  <a:gd name="connsiteY21" fmla="*/ 249699 h 601782"/>
                  <a:gd name="connsiteX22" fmla="*/ 147536 w 603405"/>
                  <a:gd name="connsiteY22" fmla="*/ 403634 h 601782"/>
                  <a:gd name="connsiteX23" fmla="*/ 156388 w 603405"/>
                  <a:gd name="connsiteY23" fmla="*/ 438251 h 601782"/>
                  <a:gd name="connsiteX24" fmla="*/ 156388 w 603405"/>
                  <a:gd name="connsiteY24" fmla="*/ 444880 h 601782"/>
                  <a:gd name="connsiteX25" fmla="*/ 126881 w 603405"/>
                  <a:gd name="connsiteY25" fmla="*/ 474341 h 601782"/>
                  <a:gd name="connsiteX26" fmla="*/ 64916 w 603405"/>
                  <a:gd name="connsiteY26" fmla="*/ 474341 h 601782"/>
                  <a:gd name="connsiteX27" fmla="*/ 35409 w 603405"/>
                  <a:gd name="connsiteY27" fmla="*/ 444880 h 601782"/>
                  <a:gd name="connsiteX28" fmla="*/ 35409 w 603405"/>
                  <a:gd name="connsiteY28" fmla="*/ 327035 h 601782"/>
                  <a:gd name="connsiteX29" fmla="*/ 29507 w 603405"/>
                  <a:gd name="connsiteY29" fmla="*/ 327035 h 601782"/>
                  <a:gd name="connsiteX30" fmla="*/ 0 w 603405"/>
                  <a:gd name="connsiteY30" fmla="*/ 297573 h 601782"/>
                  <a:gd name="connsiteX31" fmla="*/ 0 w 603405"/>
                  <a:gd name="connsiteY31" fmla="*/ 170522 h 601782"/>
                  <a:gd name="connsiteX32" fmla="*/ 29507 w 603405"/>
                  <a:gd name="connsiteY32" fmla="*/ 141060 h 601782"/>
                  <a:gd name="connsiteX33" fmla="*/ 441115 w 603405"/>
                  <a:gd name="connsiteY33" fmla="*/ 140707 h 601782"/>
                  <a:gd name="connsiteX34" fmla="*/ 573898 w 603405"/>
                  <a:gd name="connsiteY34" fmla="*/ 140707 h 601782"/>
                  <a:gd name="connsiteX35" fmla="*/ 603405 w 603405"/>
                  <a:gd name="connsiteY35" fmla="*/ 170170 h 601782"/>
                  <a:gd name="connsiteX36" fmla="*/ 603405 w 603405"/>
                  <a:gd name="connsiteY36" fmla="*/ 296859 h 601782"/>
                  <a:gd name="connsiteX37" fmla="*/ 573898 w 603405"/>
                  <a:gd name="connsiteY37" fmla="*/ 326322 h 601782"/>
                  <a:gd name="connsiteX38" fmla="*/ 567996 w 603405"/>
                  <a:gd name="connsiteY38" fmla="*/ 326322 h 601782"/>
                  <a:gd name="connsiteX39" fmla="*/ 567996 w 603405"/>
                  <a:gd name="connsiteY39" fmla="*/ 444173 h 601782"/>
                  <a:gd name="connsiteX40" fmla="*/ 538489 w 603405"/>
                  <a:gd name="connsiteY40" fmla="*/ 473635 h 601782"/>
                  <a:gd name="connsiteX41" fmla="*/ 476524 w 603405"/>
                  <a:gd name="connsiteY41" fmla="*/ 473635 h 601782"/>
                  <a:gd name="connsiteX42" fmla="*/ 447017 w 603405"/>
                  <a:gd name="connsiteY42" fmla="*/ 444173 h 601782"/>
                  <a:gd name="connsiteX43" fmla="*/ 447017 w 603405"/>
                  <a:gd name="connsiteY43" fmla="*/ 437175 h 601782"/>
                  <a:gd name="connsiteX44" fmla="*/ 455869 w 603405"/>
                  <a:gd name="connsiteY44" fmla="*/ 402925 h 601782"/>
                  <a:gd name="connsiteX45" fmla="*/ 455869 w 603405"/>
                  <a:gd name="connsiteY45" fmla="*/ 248983 h 601782"/>
                  <a:gd name="connsiteX46" fmla="*/ 411608 w 603405"/>
                  <a:gd name="connsiteY46" fmla="*/ 181955 h 601782"/>
                  <a:gd name="connsiteX47" fmla="*/ 411608 w 603405"/>
                  <a:gd name="connsiteY47" fmla="*/ 170170 h 601782"/>
                  <a:gd name="connsiteX48" fmla="*/ 441115 w 603405"/>
                  <a:gd name="connsiteY48" fmla="*/ 140707 h 601782"/>
                  <a:gd name="connsiteX49" fmla="*/ 301843 w 603405"/>
                  <a:gd name="connsiteY49" fmla="*/ 58922 h 601782"/>
                  <a:gd name="connsiteX50" fmla="*/ 370256 w 603405"/>
                  <a:gd name="connsiteY50" fmla="*/ 127230 h 601782"/>
                  <a:gd name="connsiteX51" fmla="*/ 301843 w 603405"/>
                  <a:gd name="connsiteY51" fmla="*/ 195538 h 601782"/>
                  <a:gd name="connsiteX52" fmla="*/ 233430 w 603405"/>
                  <a:gd name="connsiteY52" fmla="*/ 127230 h 601782"/>
                  <a:gd name="connsiteX53" fmla="*/ 301843 w 603405"/>
                  <a:gd name="connsiteY53" fmla="*/ 58922 h 601782"/>
                  <a:gd name="connsiteX54" fmla="*/ 508036 w 603405"/>
                  <a:gd name="connsiteY54" fmla="*/ 0 h 601782"/>
                  <a:gd name="connsiteX55" fmla="*/ 567629 w 603405"/>
                  <a:gd name="connsiteY55" fmla="*/ 59487 h 601782"/>
                  <a:gd name="connsiteX56" fmla="*/ 508036 w 603405"/>
                  <a:gd name="connsiteY56" fmla="*/ 118974 h 601782"/>
                  <a:gd name="connsiteX57" fmla="*/ 448443 w 603405"/>
                  <a:gd name="connsiteY57" fmla="*/ 59487 h 601782"/>
                  <a:gd name="connsiteX58" fmla="*/ 508036 w 603405"/>
                  <a:gd name="connsiteY58" fmla="*/ 0 h 601782"/>
                  <a:gd name="connsiteX59" fmla="*/ 95863 w 603405"/>
                  <a:gd name="connsiteY59" fmla="*/ 0 h 601782"/>
                  <a:gd name="connsiteX60" fmla="*/ 155244 w 603405"/>
                  <a:gd name="connsiteY60" fmla="*/ 59487 h 601782"/>
                  <a:gd name="connsiteX61" fmla="*/ 95863 w 603405"/>
                  <a:gd name="connsiteY61" fmla="*/ 118974 h 601782"/>
                  <a:gd name="connsiteX62" fmla="*/ 36482 w 603405"/>
                  <a:gd name="connsiteY62" fmla="*/ 59487 h 601782"/>
                  <a:gd name="connsiteX63" fmla="*/ 95863 w 603405"/>
                  <a:gd name="connsiteY63" fmla="*/ 0 h 60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3405" h="601782">
                    <a:moveTo>
                      <a:pt x="221655" y="220235"/>
                    </a:moveTo>
                    <a:lnTo>
                      <a:pt x="382456" y="220235"/>
                    </a:lnTo>
                    <a:cubicBezTo>
                      <a:pt x="398684" y="220235"/>
                      <a:pt x="411961" y="233494"/>
                      <a:pt x="411961" y="249698"/>
                    </a:cubicBezTo>
                    <a:lnTo>
                      <a:pt x="411961" y="297576"/>
                    </a:lnTo>
                    <a:lnTo>
                      <a:pt x="411961" y="403275"/>
                    </a:lnTo>
                    <a:cubicBezTo>
                      <a:pt x="411961" y="419479"/>
                      <a:pt x="398684" y="432738"/>
                      <a:pt x="382456" y="432738"/>
                    </a:cubicBezTo>
                    <a:lnTo>
                      <a:pt x="371392" y="432738"/>
                    </a:lnTo>
                    <a:lnTo>
                      <a:pt x="371392" y="572319"/>
                    </a:lnTo>
                    <a:cubicBezTo>
                      <a:pt x="371392" y="588524"/>
                      <a:pt x="358115" y="601782"/>
                      <a:pt x="341887" y="601782"/>
                    </a:cubicBezTo>
                    <a:lnTo>
                      <a:pt x="262593" y="601782"/>
                    </a:lnTo>
                    <a:cubicBezTo>
                      <a:pt x="246365" y="601782"/>
                      <a:pt x="233088" y="588524"/>
                      <a:pt x="233088" y="572319"/>
                    </a:cubicBezTo>
                    <a:lnTo>
                      <a:pt x="233088" y="433106"/>
                    </a:lnTo>
                    <a:lnTo>
                      <a:pt x="221655" y="433106"/>
                    </a:lnTo>
                    <a:cubicBezTo>
                      <a:pt x="205427" y="433106"/>
                      <a:pt x="192150" y="419848"/>
                      <a:pt x="192150" y="403643"/>
                    </a:cubicBezTo>
                    <a:lnTo>
                      <a:pt x="192150" y="297576"/>
                    </a:lnTo>
                    <a:lnTo>
                      <a:pt x="192150" y="249698"/>
                    </a:lnTo>
                    <a:cubicBezTo>
                      <a:pt x="192150" y="233494"/>
                      <a:pt x="205058" y="220235"/>
                      <a:pt x="221655" y="220235"/>
                    </a:cubicBezTo>
                    <a:close/>
                    <a:moveTo>
                      <a:pt x="29507" y="141060"/>
                    </a:moveTo>
                    <a:lnTo>
                      <a:pt x="162290" y="141060"/>
                    </a:lnTo>
                    <a:cubicBezTo>
                      <a:pt x="178519" y="141060"/>
                      <a:pt x="191797" y="154318"/>
                      <a:pt x="191797" y="170522"/>
                    </a:cubicBezTo>
                    <a:lnTo>
                      <a:pt x="191797" y="182306"/>
                    </a:lnTo>
                    <a:cubicBezTo>
                      <a:pt x="165609" y="193722"/>
                      <a:pt x="147536" y="219501"/>
                      <a:pt x="147536" y="249699"/>
                    </a:cubicBezTo>
                    <a:lnTo>
                      <a:pt x="147536" y="403634"/>
                    </a:lnTo>
                    <a:cubicBezTo>
                      <a:pt x="147536" y="416155"/>
                      <a:pt x="150856" y="427940"/>
                      <a:pt x="156388" y="438251"/>
                    </a:cubicBezTo>
                    <a:lnTo>
                      <a:pt x="156388" y="444880"/>
                    </a:lnTo>
                    <a:cubicBezTo>
                      <a:pt x="156388" y="461084"/>
                      <a:pt x="143110" y="474341"/>
                      <a:pt x="126881" y="474341"/>
                    </a:cubicBezTo>
                    <a:lnTo>
                      <a:pt x="64916" y="474341"/>
                    </a:lnTo>
                    <a:cubicBezTo>
                      <a:pt x="48687" y="474341"/>
                      <a:pt x="35409" y="461084"/>
                      <a:pt x="35409" y="444880"/>
                    </a:cubicBezTo>
                    <a:lnTo>
                      <a:pt x="35409" y="327035"/>
                    </a:lnTo>
                    <a:lnTo>
                      <a:pt x="29507" y="327035"/>
                    </a:lnTo>
                    <a:cubicBezTo>
                      <a:pt x="12909" y="327035"/>
                      <a:pt x="0" y="313777"/>
                      <a:pt x="0" y="297573"/>
                    </a:cubicBezTo>
                    <a:lnTo>
                      <a:pt x="0" y="170522"/>
                    </a:lnTo>
                    <a:cubicBezTo>
                      <a:pt x="0" y="154318"/>
                      <a:pt x="13278" y="141060"/>
                      <a:pt x="29507" y="141060"/>
                    </a:cubicBezTo>
                    <a:close/>
                    <a:moveTo>
                      <a:pt x="441115" y="140707"/>
                    </a:moveTo>
                    <a:lnTo>
                      <a:pt x="573898" y="140707"/>
                    </a:lnTo>
                    <a:cubicBezTo>
                      <a:pt x="590127" y="140707"/>
                      <a:pt x="603405" y="153965"/>
                      <a:pt x="603405" y="170170"/>
                    </a:cubicBezTo>
                    <a:lnTo>
                      <a:pt x="603405" y="296859"/>
                    </a:lnTo>
                    <a:cubicBezTo>
                      <a:pt x="603405" y="313064"/>
                      <a:pt x="590127" y="326322"/>
                      <a:pt x="573898" y="326322"/>
                    </a:cubicBezTo>
                    <a:lnTo>
                      <a:pt x="567996" y="326322"/>
                    </a:lnTo>
                    <a:lnTo>
                      <a:pt x="567996" y="444173"/>
                    </a:lnTo>
                    <a:cubicBezTo>
                      <a:pt x="567996" y="460377"/>
                      <a:pt x="554718" y="473635"/>
                      <a:pt x="538489" y="473635"/>
                    </a:cubicBezTo>
                    <a:lnTo>
                      <a:pt x="476524" y="473635"/>
                    </a:lnTo>
                    <a:cubicBezTo>
                      <a:pt x="460295" y="473635"/>
                      <a:pt x="447017" y="460377"/>
                      <a:pt x="447017" y="444173"/>
                    </a:cubicBezTo>
                    <a:lnTo>
                      <a:pt x="447017" y="437175"/>
                    </a:lnTo>
                    <a:cubicBezTo>
                      <a:pt x="452918" y="426863"/>
                      <a:pt x="455869" y="415078"/>
                      <a:pt x="455869" y="402925"/>
                    </a:cubicBezTo>
                    <a:lnTo>
                      <a:pt x="455869" y="248983"/>
                    </a:lnTo>
                    <a:cubicBezTo>
                      <a:pt x="455869" y="219152"/>
                      <a:pt x="437796" y="193003"/>
                      <a:pt x="411608" y="181955"/>
                    </a:cubicBezTo>
                    <a:lnTo>
                      <a:pt x="411608" y="170170"/>
                    </a:lnTo>
                    <a:cubicBezTo>
                      <a:pt x="411608" y="153965"/>
                      <a:pt x="424886" y="140707"/>
                      <a:pt x="441115" y="140707"/>
                    </a:cubicBezTo>
                    <a:close/>
                    <a:moveTo>
                      <a:pt x="301843" y="58922"/>
                    </a:moveTo>
                    <a:cubicBezTo>
                      <a:pt x="339626" y="58922"/>
                      <a:pt x="370256" y="89505"/>
                      <a:pt x="370256" y="127230"/>
                    </a:cubicBezTo>
                    <a:cubicBezTo>
                      <a:pt x="370256" y="164955"/>
                      <a:pt x="339626" y="195538"/>
                      <a:pt x="301843" y="195538"/>
                    </a:cubicBezTo>
                    <a:cubicBezTo>
                      <a:pt x="264060" y="195538"/>
                      <a:pt x="233430" y="164955"/>
                      <a:pt x="233430" y="127230"/>
                    </a:cubicBezTo>
                    <a:cubicBezTo>
                      <a:pt x="233430" y="89505"/>
                      <a:pt x="264060" y="58922"/>
                      <a:pt x="301843" y="58922"/>
                    </a:cubicBezTo>
                    <a:close/>
                    <a:moveTo>
                      <a:pt x="508036" y="0"/>
                    </a:moveTo>
                    <a:cubicBezTo>
                      <a:pt x="540948" y="0"/>
                      <a:pt x="567629" y="26633"/>
                      <a:pt x="567629" y="59487"/>
                    </a:cubicBezTo>
                    <a:cubicBezTo>
                      <a:pt x="567629" y="92341"/>
                      <a:pt x="540948" y="118974"/>
                      <a:pt x="508036" y="118974"/>
                    </a:cubicBezTo>
                    <a:cubicBezTo>
                      <a:pt x="475124" y="118974"/>
                      <a:pt x="448443" y="92341"/>
                      <a:pt x="448443" y="59487"/>
                    </a:cubicBezTo>
                    <a:cubicBezTo>
                      <a:pt x="448443" y="26633"/>
                      <a:pt x="475124" y="0"/>
                      <a:pt x="508036" y="0"/>
                    </a:cubicBezTo>
                    <a:close/>
                    <a:moveTo>
                      <a:pt x="95863" y="0"/>
                    </a:moveTo>
                    <a:cubicBezTo>
                      <a:pt x="128658" y="0"/>
                      <a:pt x="155244" y="26633"/>
                      <a:pt x="155244" y="59487"/>
                    </a:cubicBezTo>
                    <a:cubicBezTo>
                      <a:pt x="155244" y="92341"/>
                      <a:pt x="128658" y="118974"/>
                      <a:pt x="95863" y="118974"/>
                    </a:cubicBezTo>
                    <a:cubicBezTo>
                      <a:pt x="63068" y="118974"/>
                      <a:pt x="36482" y="92341"/>
                      <a:pt x="36482" y="59487"/>
                    </a:cubicBezTo>
                    <a:cubicBezTo>
                      <a:pt x="36482" y="26633"/>
                      <a:pt x="63068" y="0"/>
                      <a:pt x="95863"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义启粗黑体" panose="02000800000000000000" pitchFamily="2" charset="-128"/>
                  <a:ea typeface="义启粗黑体" panose="02000800000000000000" pitchFamily="2" charset="-128"/>
                </a:endParaRPr>
              </a:p>
            </p:txBody>
          </p:sp>
        </p:grpSp>
      </p:grpSp>
      <p:grpSp>
        <p:nvGrpSpPr>
          <p:cNvPr id="14" name="iṧļiḋe"/>
          <p:cNvGrpSpPr/>
          <p:nvPr/>
        </p:nvGrpSpPr>
        <p:grpSpPr>
          <a:xfrm>
            <a:off x="3762408" y="4110560"/>
            <a:ext cx="2879396" cy="2247439"/>
            <a:chOff x="3762408" y="3265223"/>
            <a:chExt cx="2879396" cy="2247439"/>
          </a:xfrm>
        </p:grpSpPr>
        <p:grpSp>
          <p:nvGrpSpPr>
            <p:cNvPr id="17" name="îSľîḑe"/>
            <p:cNvGrpSpPr/>
            <p:nvPr/>
          </p:nvGrpSpPr>
          <p:grpSpPr>
            <a:xfrm>
              <a:off x="4448701" y="3265223"/>
              <a:ext cx="2193103" cy="2247439"/>
              <a:chOff x="1290714" y="3886661"/>
              <a:chExt cx="2280170" cy="2247439"/>
            </a:xfrm>
          </p:grpSpPr>
          <p:sp>
            <p:nvSpPr>
              <p:cNvPr id="21" name="išļïḋe"/>
              <p:cNvSpPr/>
              <p:nvPr/>
            </p:nvSpPr>
            <p:spPr>
              <a:xfrm>
                <a:off x="1290714" y="3886661"/>
                <a:ext cx="2280170" cy="47939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lang="zh-CN" altLang="en-US" sz="2400" b="1" dirty="0">
                    <a:solidFill>
                      <a:srgbClr val="DE8484"/>
                    </a:solidFill>
                    <a:latin typeface="义启粗黑体" panose="02000800000000000000" pitchFamily="2" charset="-128"/>
                    <a:ea typeface="义启粗黑体" panose="02000800000000000000" pitchFamily="2" charset="-128"/>
                  </a:rPr>
                  <a:t>输入标题</a:t>
                </a:r>
                <a:endParaRPr lang="zh-CN" altLang="en-US" sz="2400" b="1" dirty="0">
                  <a:solidFill>
                    <a:srgbClr val="DE8484"/>
                  </a:solidFill>
                  <a:latin typeface="义启粗黑体" panose="02000800000000000000" pitchFamily="2" charset="-128"/>
                  <a:ea typeface="义启粗黑体" panose="02000800000000000000" pitchFamily="2" charset="-128"/>
                </a:endParaRPr>
              </a:p>
            </p:txBody>
          </p:sp>
          <p:sp>
            <p:nvSpPr>
              <p:cNvPr id="22" name="iṩľîḍé"/>
              <p:cNvSpPr/>
              <p:nvPr/>
            </p:nvSpPr>
            <p:spPr bwMode="auto">
              <a:xfrm>
                <a:off x="1290715" y="4366055"/>
                <a:ext cx="1940757" cy="176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250000"/>
                  </a:lnSpc>
                  <a:buFont typeface="Arial" panose="020B0604020202020204" pitchFamily="34" charset="0"/>
                  <a:buChar char="•"/>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8" name="iś1iďè"/>
            <p:cNvGrpSpPr/>
            <p:nvPr/>
          </p:nvGrpSpPr>
          <p:grpSpPr>
            <a:xfrm>
              <a:off x="3762408" y="3338003"/>
              <a:ext cx="570144" cy="570144"/>
              <a:chOff x="660400" y="3830715"/>
              <a:chExt cx="630315" cy="630315"/>
            </a:xfrm>
          </p:grpSpPr>
          <p:sp>
            <p:nvSpPr>
              <p:cNvPr id="19" name="íṡḻídê"/>
              <p:cNvSpPr/>
              <p:nvPr/>
            </p:nvSpPr>
            <p:spPr>
              <a:xfrm>
                <a:off x="660400" y="3830715"/>
                <a:ext cx="630315" cy="630315"/>
              </a:xfrm>
              <a:prstGeom prst="ellipse">
                <a:avLst/>
              </a:prstGeom>
              <a:solidFill>
                <a:srgbClr val="DE8484"/>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义启粗黑体" panose="02000800000000000000" pitchFamily="2" charset="-128"/>
                  <a:ea typeface="义启粗黑体" panose="02000800000000000000" pitchFamily="2" charset="-128"/>
                </a:endParaRPr>
              </a:p>
            </p:txBody>
          </p:sp>
          <p:sp>
            <p:nvSpPr>
              <p:cNvPr id="20" name="íṧlïḓè"/>
              <p:cNvSpPr/>
              <p:nvPr/>
            </p:nvSpPr>
            <p:spPr>
              <a:xfrm>
                <a:off x="797525" y="3968319"/>
                <a:ext cx="356064" cy="355106"/>
              </a:xfrm>
              <a:custGeom>
                <a:avLst/>
                <a:gdLst>
                  <a:gd name="connsiteX0" fmla="*/ 221655 w 603405"/>
                  <a:gd name="connsiteY0" fmla="*/ 220235 h 601782"/>
                  <a:gd name="connsiteX1" fmla="*/ 382456 w 603405"/>
                  <a:gd name="connsiteY1" fmla="*/ 220235 h 601782"/>
                  <a:gd name="connsiteX2" fmla="*/ 411961 w 603405"/>
                  <a:gd name="connsiteY2" fmla="*/ 249698 h 601782"/>
                  <a:gd name="connsiteX3" fmla="*/ 411961 w 603405"/>
                  <a:gd name="connsiteY3" fmla="*/ 297576 h 601782"/>
                  <a:gd name="connsiteX4" fmla="*/ 411961 w 603405"/>
                  <a:gd name="connsiteY4" fmla="*/ 403275 h 601782"/>
                  <a:gd name="connsiteX5" fmla="*/ 382456 w 603405"/>
                  <a:gd name="connsiteY5" fmla="*/ 432738 h 601782"/>
                  <a:gd name="connsiteX6" fmla="*/ 371392 w 603405"/>
                  <a:gd name="connsiteY6" fmla="*/ 432738 h 601782"/>
                  <a:gd name="connsiteX7" fmla="*/ 371392 w 603405"/>
                  <a:gd name="connsiteY7" fmla="*/ 572319 h 601782"/>
                  <a:gd name="connsiteX8" fmla="*/ 341887 w 603405"/>
                  <a:gd name="connsiteY8" fmla="*/ 601782 h 601782"/>
                  <a:gd name="connsiteX9" fmla="*/ 262593 w 603405"/>
                  <a:gd name="connsiteY9" fmla="*/ 601782 h 601782"/>
                  <a:gd name="connsiteX10" fmla="*/ 233088 w 603405"/>
                  <a:gd name="connsiteY10" fmla="*/ 572319 h 601782"/>
                  <a:gd name="connsiteX11" fmla="*/ 233088 w 603405"/>
                  <a:gd name="connsiteY11" fmla="*/ 433106 h 601782"/>
                  <a:gd name="connsiteX12" fmla="*/ 221655 w 603405"/>
                  <a:gd name="connsiteY12" fmla="*/ 433106 h 601782"/>
                  <a:gd name="connsiteX13" fmla="*/ 192150 w 603405"/>
                  <a:gd name="connsiteY13" fmla="*/ 403643 h 601782"/>
                  <a:gd name="connsiteX14" fmla="*/ 192150 w 603405"/>
                  <a:gd name="connsiteY14" fmla="*/ 297576 h 601782"/>
                  <a:gd name="connsiteX15" fmla="*/ 192150 w 603405"/>
                  <a:gd name="connsiteY15" fmla="*/ 249698 h 601782"/>
                  <a:gd name="connsiteX16" fmla="*/ 221655 w 603405"/>
                  <a:gd name="connsiteY16" fmla="*/ 220235 h 601782"/>
                  <a:gd name="connsiteX17" fmla="*/ 29507 w 603405"/>
                  <a:gd name="connsiteY17" fmla="*/ 141060 h 601782"/>
                  <a:gd name="connsiteX18" fmla="*/ 162290 w 603405"/>
                  <a:gd name="connsiteY18" fmla="*/ 141060 h 601782"/>
                  <a:gd name="connsiteX19" fmla="*/ 191797 w 603405"/>
                  <a:gd name="connsiteY19" fmla="*/ 170522 h 601782"/>
                  <a:gd name="connsiteX20" fmla="*/ 191797 w 603405"/>
                  <a:gd name="connsiteY20" fmla="*/ 182306 h 601782"/>
                  <a:gd name="connsiteX21" fmla="*/ 147536 w 603405"/>
                  <a:gd name="connsiteY21" fmla="*/ 249699 h 601782"/>
                  <a:gd name="connsiteX22" fmla="*/ 147536 w 603405"/>
                  <a:gd name="connsiteY22" fmla="*/ 403634 h 601782"/>
                  <a:gd name="connsiteX23" fmla="*/ 156388 w 603405"/>
                  <a:gd name="connsiteY23" fmla="*/ 438251 h 601782"/>
                  <a:gd name="connsiteX24" fmla="*/ 156388 w 603405"/>
                  <a:gd name="connsiteY24" fmla="*/ 444880 h 601782"/>
                  <a:gd name="connsiteX25" fmla="*/ 126881 w 603405"/>
                  <a:gd name="connsiteY25" fmla="*/ 474341 h 601782"/>
                  <a:gd name="connsiteX26" fmla="*/ 64916 w 603405"/>
                  <a:gd name="connsiteY26" fmla="*/ 474341 h 601782"/>
                  <a:gd name="connsiteX27" fmla="*/ 35409 w 603405"/>
                  <a:gd name="connsiteY27" fmla="*/ 444880 h 601782"/>
                  <a:gd name="connsiteX28" fmla="*/ 35409 w 603405"/>
                  <a:gd name="connsiteY28" fmla="*/ 327035 h 601782"/>
                  <a:gd name="connsiteX29" fmla="*/ 29507 w 603405"/>
                  <a:gd name="connsiteY29" fmla="*/ 327035 h 601782"/>
                  <a:gd name="connsiteX30" fmla="*/ 0 w 603405"/>
                  <a:gd name="connsiteY30" fmla="*/ 297573 h 601782"/>
                  <a:gd name="connsiteX31" fmla="*/ 0 w 603405"/>
                  <a:gd name="connsiteY31" fmla="*/ 170522 h 601782"/>
                  <a:gd name="connsiteX32" fmla="*/ 29507 w 603405"/>
                  <a:gd name="connsiteY32" fmla="*/ 141060 h 601782"/>
                  <a:gd name="connsiteX33" fmla="*/ 441115 w 603405"/>
                  <a:gd name="connsiteY33" fmla="*/ 140707 h 601782"/>
                  <a:gd name="connsiteX34" fmla="*/ 573898 w 603405"/>
                  <a:gd name="connsiteY34" fmla="*/ 140707 h 601782"/>
                  <a:gd name="connsiteX35" fmla="*/ 603405 w 603405"/>
                  <a:gd name="connsiteY35" fmla="*/ 170170 h 601782"/>
                  <a:gd name="connsiteX36" fmla="*/ 603405 w 603405"/>
                  <a:gd name="connsiteY36" fmla="*/ 296859 h 601782"/>
                  <a:gd name="connsiteX37" fmla="*/ 573898 w 603405"/>
                  <a:gd name="connsiteY37" fmla="*/ 326322 h 601782"/>
                  <a:gd name="connsiteX38" fmla="*/ 567996 w 603405"/>
                  <a:gd name="connsiteY38" fmla="*/ 326322 h 601782"/>
                  <a:gd name="connsiteX39" fmla="*/ 567996 w 603405"/>
                  <a:gd name="connsiteY39" fmla="*/ 444173 h 601782"/>
                  <a:gd name="connsiteX40" fmla="*/ 538489 w 603405"/>
                  <a:gd name="connsiteY40" fmla="*/ 473635 h 601782"/>
                  <a:gd name="connsiteX41" fmla="*/ 476524 w 603405"/>
                  <a:gd name="connsiteY41" fmla="*/ 473635 h 601782"/>
                  <a:gd name="connsiteX42" fmla="*/ 447017 w 603405"/>
                  <a:gd name="connsiteY42" fmla="*/ 444173 h 601782"/>
                  <a:gd name="connsiteX43" fmla="*/ 447017 w 603405"/>
                  <a:gd name="connsiteY43" fmla="*/ 437175 h 601782"/>
                  <a:gd name="connsiteX44" fmla="*/ 455869 w 603405"/>
                  <a:gd name="connsiteY44" fmla="*/ 402925 h 601782"/>
                  <a:gd name="connsiteX45" fmla="*/ 455869 w 603405"/>
                  <a:gd name="connsiteY45" fmla="*/ 248983 h 601782"/>
                  <a:gd name="connsiteX46" fmla="*/ 411608 w 603405"/>
                  <a:gd name="connsiteY46" fmla="*/ 181955 h 601782"/>
                  <a:gd name="connsiteX47" fmla="*/ 411608 w 603405"/>
                  <a:gd name="connsiteY47" fmla="*/ 170170 h 601782"/>
                  <a:gd name="connsiteX48" fmla="*/ 441115 w 603405"/>
                  <a:gd name="connsiteY48" fmla="*/ 140707 h 601782"/>
                  <a:gd name="connsiteX49" fmla="*/ 301843 w 603405"/>
                  <a:gd name="connsiteY49" fmla="*/ 58922 h 601782"/>
                  <a:gd name="connsiteX50" fmla="*/ 370256 w 603405"/>
                  <a:gd name="connsiteY50" fmla="*/ 127230 h 601782"/>
                  <a:gd name="connsiteX51" fmla="*/ 301843 w 603405"/>
                  <a:gd name="connsiteY51" fmla="*/ 195538 h 601782"/>
                  <a:gd name="connsiteX52" fmla="*/ 233430 w 603405"/>
                  <a:gd name="connsiteY52" fmla="*/ 127230 h 601782"/>
                  <a:gd name="connsiteX53" fmla="*/ 301843 w 603405"/>
                  <a:gd name="connsiteY53" fmla="*/ 58922 h 601782"/>
                  <a:gd name="connsiteX54" fmla="*/ 508036 w 603405"/>
                  <a:gd name="connsiteY54" fmla="*/ 0 h 601782"/>
                  <a:gd name="connsiteX55" fmla="*/ 567629 w 603405"/>
                  <a:gd name="connsiteY55" fmla="*/ 59487 h 601782"/>
                  <a:gd name="connsiteX56" fmla="*/ 508036 w 603405"/>
                  <a:gd name="connsiteY56" fmla="*/ 118974 h 601782"/>
                  <a:gd name="connsiteX57" fmla="*/ 448443 w 603405"/>
                  <a:gd name="connsiteY57" fmla="*/ 59487 h 601782"/>
                  <a:gd name="connsiteX58" fmla="*/ 508036 w 603405"/>
                  <a:gd name="connsiteY58" fmla="*/ 0 h 601782"/>
                  <a:gd name="connsiteX59" fmla="*/ 95863 w 603405"/>
                  <a:gd name="connsiteY59" fmla="*/ 0 h 601782"/>
                  <a:gd name="connsiteX60" fmla="*/ 155244 w 603405"/>
                  <a:gd name="connsiteY60" fmla="*/ 59487 h 601782"/>
                  <a:gd name="connsiteX61" fmla="*/ 95863 w 603405"/>
                  <a:gd name="connsiteY61" fmla="*/ 118974 h 601782"/>
                  <a:gd name="connsiteX62" fmla="*/ 36482 w 603405"/>
                  <a:gd name="connsiteY62" fmla="*/ 59487 h 601782"/>
                  <a:gd name="connsiteX63" fmla="*/ 95863 w 603405"/>
                  <a:gd name="connsiteY63" fmla="*/ 0 h 60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3405" h="601782">
                    <a:moveTo>
                      <a:pt x="221655" y="220235"/>
                    </a:moveTo>
                    <a:lnTo>
                      <a:pt x="382456" y="220235"/>
                    </a:lnTo>
                    <a:cubicBezTo>
                      <a:pt x="398684" y="220235"/>
                      <a:pt x="411961" y="233494"/>
                      <a:pt x="411961" y="249698"/>
                    </a:cubicBezTo>
                    <a:lnTo>
                      <a:pt x="411961" y="297576"/>
                    </a:lnTo>
                    <a:lnTo>
                      <a:pt x="411961" y="403275"/>
                    </a:lnTo>
                    <a:cubicBezTo>
                      <a:pt x="411961" y="419479"/>
                      <a:pt x="398684" y="432738"/>
                      <a:pt x="382456" y="432738"/>
                    </a:cubicBezTo>
                    <a:lnTo>
                      <a:pt x="371392" y="432738"/>
                    </a:lnTo>
                    <a:lnTo>
                      <a:pt x="371392" y="572319"/>
                    </a:lnTo>
                    <a:cubicBezTo>
                      <a:pt x="371392" y="588524"/>
                      <a:pt x="358115" y="601782"/>
                      <a:pt x="341887" y="601782"/>
                    </a:cubicBezTo>
                    <a:lnTo>
                      <a:pt x="262593" y="601782"/>
                    </a:lnTo>
                    <a:cubicBezTo>
                      <a:pt x="246365" y="601782"/>
                      <a:pt x="233088" y="588524"/>
                      <a:pt x="233088" y="572319"/>
                    </a:cubicBezTo>
                    <a:lnTo>
                      <a:pt x="233088" y="433106"/>
                    </a:lnTo>
                    <a:lnTo>
                      <a:pt x="221655" y="433106"/>
                    </a:lnTo>
                    <a:cubicBezTo>
                      <a:pt x="205427" y="433106"/>
                      <a:pt x="192150" y="419848"/>
                      <a:pt x="192150" y="403643"/>
                    </a:cubicBezTo>
                    <a:lnTo>
                      <a:pt x="192150" y="297576"/>
                    </a:lnTo>
                    <a:lnTo>
                      <a:pt x="192150" y="249698"/>
                    </a:lnTo>
                    <a:cubicBezTo>
                      <a:pt x="192150" y="233494"/>
                      <a:pt x="205058" y="220235"/>
                      <a:pt x="221655" y="220235"/>
                    </a:cubicBezTo>
                    <a:close/>
                    <a:moveTo>
                      <a:pt x="29507" y="141060"/>
                    </a:moveTo>
                    <a:lnTo>
                      <a:pt x="162290" y="141060"/>
                    </a:lnTo>
                    <a:cubicBezTo>
                      <a:pt x="178519" y="141060"/>
                      <a:pt x="191797" y="154318"/>
                      <a:pt x="191797" y="170522"/>
                    </a:cubicBezTo>
                    <a:lnTo>
                      <a:pt x="191797" y="182306"/>
                    </a:lnTo>
                    <a:cubicBezTo>
                      <a:pt x="165609" y="193722"/>
                      <a:pt x="147536" y="219501"/>
                      <a:pt x="147536" y="249699"/>
                    </a:cubicBezTo>
                    <a:lnTo>
                      <a:pt x="147536" y="403634"/>
                    </a:lnTo>
                    <a:cubicBezTo>
                      <a:pt x="147536" y="416155"/>
                      <a:pt x="150856" y="427940"/>
                      <a:pt x="156388" y="438251"/>
                    </a:cubicBezTo>
                    <a:lnTo>
                      <a:pt x="156388" y="444880"/>
                    </a:lnTo>
                    <a:cubicBezTo>
                      <a:pt x="156388" y="461084"/>
                      <a:pt x="143110" y="474341"/>
                      <a:pt x="126881" y="474341"/>
                    </a:cubicBezTo>
                    <a:lnTo>
                      <a:pt x="64916" y="474341"/>
                    </a:lnTo>
                    <a:cubicBezTo>
                      <a:pt x="48687" y="474341"/>
                      <a:pt x="35409" y="461084"/>
                      <a:pt x="35409" y="444880"/>
                    </a:cubicBezTo>
                    <a:lnTo>
                      <a:pt x="35409" y="327035"/>
                    </a:lnTo>
                    <a:lnTo>
                      <a:pt x="29507" y="327035"/>
                    </a:lnTo>
                    <a:cubicBezTo>
                      <a:pt x="12909" y="327035"/>
                      <a:pt x="0" y="313777"/>
                      <a:pt x="0" y="297573"/>
                    </a:cubicBezTo>
                    <a:lnTo>
                      <a:pt x="0" y="170522"/>
                    </a:lnTo>
                    <a:cubicBezTo>
                      <a:pt x="0" y="154318"/>
                      <a:pt x="13278" y="141060"/>
                      <a:pt x="29507" y="141060"/>
                    </a:cubicBezTo>
                    <a:close/>
                    <a:moveTo>
                      <a:pt x="441115" y="140707"/>
                    </a:moveTo>
                    <a:lnTo>
                      <a:pt x="573898" y="140707"/>
                    </a:lnTo>
                    <a:cubicBezTo>
                      <a:pt x="590127" y="140707"/>
                      <a:pt x="603405" y="153965"/>
                      <a:pt x="603405" y="170170"/>
                    </a:cubicBezTo>
                    <a:lnTo>
                      <a:pt x="603405" y="296859"/>
                    </a:lnTo>
                    <a:cubicBezTo>
                      <a:pt x="603405" y="313064"/>
                      <a:pt x="590127" y="326322"/>
                      <a:pt x="573898" y="326322"/>
                    </a:cubicBezTo>
                    <a:lnTo>
                      <a:pt x="567996" y="326322"/>
                    </a:lnTo>
                    <a:lnTo>
                      <a:pt x="567996" y="444173"/>
                    </a:lnTo>
                    <a:cubicBezTo>
                      <a:pt x="567996" y="460377"/>
                      <a:pt x="554718" y="473635"/>
                      <a:pt x="538489" y="473635"/>
                    </a:cubicBezTo>
                    <a:lnTo>
                      <a:pt x="476524" y="473635"/>
                    </a:lnTo>
                    <a:cubicBezTo>
                      <a:pt x="460295" y="473635"/>
                      <a:pt x="447017" y="460377"/>
                      <a:pt x="447017" y="444173"/>
                    </a:cubicBezTo>
                    <a:lnTo>
                      <a:pt x="447017" y="437175"/>
                    </a:lnTo>
                    <a:cubicBezTo>
                      <a:pt x="452918" y="426863"/>
                      <a:pt x="455869" y="415078"/>
                      <a:pt x="455869" y="402925"/>
                    </a:cubicBezTo>
                    <a:lnTo>
                      <a:pt x="455869" y="248983"/>
                    </a:lnTo>
                    <a:cubicBezTo>
                      <a:pt x="455869" y="219152"/>
                      <a:pt x="437796" y="193003"/>
                      <a:pt x="411608" y="181955"/>
                    </a:cubicBezTo>
                    <a:lnTo>
                      <a:pt x="411608" y="170170"/>
                    </a:lnTo>
                    <a:cubicBezTo>
                      <a:pt x="411608" y="153965"/>
                      <a:pt x="424886" y="140707"/>
                      <a:pt x="441115" y="140707"/>
                    </a:cubicBezTo>
                    <a:close/>
                    <a:moveTo>
                      <a:pt x="301843" y="58922"/>
                    </a:moveTo>
                    <a:cubicBezTo>
                      <a:pt x="339626" y="58922"/>
                      <a:pt x="370256" y="89505"/>
                      <a:pt x="370256" y="127230"/>
                    </a:cubicBezTo>
                    <a:cubicBezTo>
                      <a:pt x="370256" y="164955"/>
                      <a:pt x="339626" y="195538"/>
                      <a:pt x="301843" y="195538"/>
                    </a:cubicBezTo>
                    <a:cubicBezTo>
                      <a:pt x="264060" y="195538"/>
                      <a:pt x="233430" y="164955"/>
                      <a:pt x="233430" y="127230"/>
                    </a:cubicBezTo>
                    <a:cubicBezTo>
                      <a:pt x="233430" y="89505"/>
                      <a:pt x="264060" y="58922"/>
                      <a:pt x="301843" y="58922"/>
                    </a:cubicBezTo>
                    <a:close/>
                    <a:moveTo>
                      <a:pt x="508036" y="0"/>
                    </a:moveTo>
                    <a:cubicBezTo>
                      <a:pt x="540948" y="0"/>
                      <a:pt x="567629" y="26633"/>
                      <a:pt x="567629" y="59487"/>
                    </a:cubicBezTo>
                    <a:cubicBezTo>
                      <a:pt x="567629" y="92341"/>
                      <a:pt x="540948" y="118974"/>
                      <a:pt x="508036" y="118974"/>
                    </a:cubicBezTo>
                    <a:cubicBezTo>
                      <a:pt x="475124" y="118974"/>
                      <a:pt x="448443" y="92341"/>
                      <a:pt x="448443" y="59487"/>
                    </a:cubicBezTo>
                    <a:cubicBezTo>
                      <a:pt x="448443" y="26633"/>
                      <a:pt x="475124" y="0"/>
                      <a:pt x="508036" y="0"/>
                    </a:cubicBezTo>
                    <a:close/>
                    <a:moveTo>
                      <a:pt x="95863" y="0"/>
                    </a:moveTo>
                    <a:cubicBezTo>
                      <a:pt x="128658" y="0"/>
                      <a:pt x="155244" y="26633"/>
                      <a:pt x="155244" y="59487"/>
                    </a:cubicBezTo>
                    <a:cubicBezTo>
                      <a:pt x="155244" y="92341"/>
                      <a:pt x="128658" y="118974"/>
                      <a:pt x="95863" y="118974"/>
                    </a:cubicBezTo>
                    <a:cubicBezTo>
                      <a:pt x="63068" y="118974"/>
                      <a:pt x="36482" y="92341"/>
                      <a:pt x="36482" y="59487"/>
                    </a:cubicBezTo>
                    <a:cubicBezTo>
                      <a:pt x="36482" y="26633"/>
                      <a:pt x="63068" y="0"/>
                      <a:pt x="95863" y="0"/>
                    </a:cubicBezTo>
                    <a:close/>
                  </a:path>
                </a:pathLst>
              </a:custGeom>
              <a:solidFill>
                <a:schemeClr val="bg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latin typeface="义启粗黑体" panose="02000800000000000000" pitchFamily="2" charset="-128"/>
                  <a:ea typeface="义启粗黑体" panose="02000800000000000000" pitchFamily="2" charset="-128"/>
                </a:endParaRPr>
              </a:p>
            </p:txBody>
          </p:sp>
        </p:grpSp>
      </p:grpSp>
      <p:cxnSp>
        <p:nvCxnSpPr>
          <p:cNvPr id="16" name="直接连接符 15"/>
          <p:cNvCxnSpPr/>
          <p:nvPr/>
        </p:nvCxnSpPr>
        <p:spPr>
          <a:xfrm>
            <a:off x="3487876" y="3955891"/>
            <a:ext cx="0" cy="2671629"/>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0649"/>
          <a:stretch>
            <a:fillRect/>
          </a:stretch>
        </p:blipFill>
        <p:spPr>
          <a:xfrm>
            <a:off x="6641804" y="2502201"/>
            <a:ext cx="5172879" cy="38596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6541" r="55523"/>
          <a:stretch>
            <a:fillRect/>
          </a:stretch>
        </p:blipFill>
        <p:spPr>
          <a:xfrm>
            <a:off x="-1626782" y="-287080"/>
            <a:ext cx="6911163" cy="7287172"/>
          </a:xfrm>
          <a:prstGeom prst="rect">
            <a:avLst/>
          </a:prstGeom>
        </p:spPr>
      </p:pic>
      <p:grpSp>
        <p:nvGrpSpPr>
          <p:cNvPr id="33" name="组合 32"/>
          <p:cNvGrpSpPr/>
          <p:nvPr/>
        </p:nvGrpSpPr>
        <p:grpSpPr>
          <a:xfrm>
            <a:off x="10278130" y="-287080"/>
            <a:ext cx="2424231" cy="2965599"/>
            <a:chOff x="10278130" y="-287080"/>
            <a:chExt cx="2424231" cy="2965599"/>
          </a:xfrm>
        </p:grpSpPr>
        <p:sp>
          <p:nvSpPr>
            <p:cNvPr id="7" name="菱形 6"/>
            <p:cNvSpPr/>
            <p:nvPr/>
          </p:nvSpPr>
          <p:spPr>
            <a:xfrm>
              <a:off x="11610752" y="955156"/>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11121654" y="474918"/>
              <a:ext cx="857694" cy="857694"/>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11310382" y="1467291"/>
              <a:ext cx="1006549" cy="97110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菱形 9"/>
            <p:cNvSpPr/>
            <p:nvPr/>
          </p:nvSpPr>
          <p:spPr>
            <a:xfrm>
              <a:off x="11979348" y="1701209"/>
              <a:ext cx="723013" cy="723013"/>
            </a:xfrm>
            <a:prstGeom prst="diamond">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10429651" y="610484"/>
              <a:ext cx="1384006" cy="1384006"/>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H="1" flipV="1">
              <a:off x="10877107" y="-287080"/>
              <a:ext cx="595422" cy="55112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菱形 15"/>
            <p:cNvSpPr/>
            <p:nvPr/>
          </p:nvSpPr>
          <p:spPr>
            <a:xfrm>
              <a:off x="11472529" y="-202908"/>
              <a:ext cx="467833" cy="467833"/>
            </a:xfrm>
            <a:prstGeom prst="diamond">
              <a:avLst/>
            </a:prstGeom>
            <a:solidFill>
              <a:srgbClr val="51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11400761" y="221068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10278130" y="-165253"/>
              <a:ext cx="979085" cy="979085"/>
            </a:xfrm>
            <a:prstGeom prst="diamond">
              <a:avLst/>
            </a:prstGeom>
            <a:solidFill>
              <a:srgbClr val="E0E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158661" y="1532859"/>
            <a:ext cx="2254102" cy="923330"/>
          </a:xfrm>
          <a:prstGeom prst="rect">
            <a:avLst/>
          </a:prstGeom>
          <a:noFill/>
        </p:spPr>
        <p:txBody>
          <a:bodyPr wrap="square" rtlCol="0">
            <a:spAutoFit/>
          </a:bodyPr>
          <a:lstStyle/>
          <a:p>
            <a:r>
              <a:rPr lang="en-US" altLang="zh-CN" sz="5400" b="1" dirty="0">
                <a:solidFill>
                  <a:srgbClr val="EACBAF"/>
                </a:solidFill>
                <a:latin typeface="义启粗黑体" panose="02000800000000000000" pitchFamily="2" charset="-128"/>
                <a:ea typeface="义启粗黑体" panose="02000800000000000000" pitchFamily="2" charset="-128"/>
              </a:rPr>
              <a:t>2019</a:t>
            </a:r>
            <a:endParaRPr lang="zh-CN" altLang="en-US" sz="5400" b="1" dirty="0">
              <a:solidFill>
                <a:srgbClr val="EACBAF"/>
              </a:solidFill>
              <a:latin typeface="义启粗黑体" panose="02000800000000000000" pitchFamily="2" charset="-128"/>
              <a:ea typeface="义启粗黑体" panose="02000800000000000000" pitchFamily="2" charset="-128"/>
            </a:endParaRPr>
          </a:p>
        </p:txBody>
      </p:sp>
      <p:sp>
        <p:nvSpPr>
          <p:cNvPr id="20" name="文本框 19"/>
          <p:cNvSpPr txBox="1"/>
          <p:nvPr/>
        </p:nvSpPr>
        <p:spPr>
          <a:xfrm>
            <a:off x="4158661" y="2519397"/>
            <a:ext cx="7513674" cy="1246495"/>
          </a:xfrm>
          <a:prstGeom prst="rect">
            <a:avLst/>
          </a:prstGeom>
          <a:noFill/>
        </p:spPr>
        <p:txBody>
          <a:bodyPr wrap="square" rtlCol="0">
            <a:spAutoFit/>
          </a:bodyPr>
          <a:lstStyle/>
          <a:p>
            <a:r>
              <a:rPr lang="zh-CN" altLang="en-US" sz="7500" b="1" dirty="0">
                <a:solidFill>
                  <a:srgbClr val="295B6D"/>
                </a:solidFill>
                <a:latin typeface="义启粗黑体" panose="02000800000000000000" pitchFamily="2" charset="-128"/>
                <a:ea typeface="义启粗黑体" panose="02000800000000000000" pitchFamily="2" charset="-128"/>
              </a:rPr>
              <a:t>恳请批评指正！</a:t>
            </a:r>
            <a:endParaRPr lang="zh-CN" altLang="en-US" sz="7500" b="1" dirty="0">
              <a:solidFill>
                <a:srgbClr val="295B6D"/>
              </a:solidFill>
              <a:latin typeface="义启粗黑体" panose="02000800000000000000" pitchFamily="2" charset="-128"/>
              <a:ea typeface="义启粗黑体" panose="02000800000000000000" pitchFamily="2" charset="-128"/>
            </a:endParaRPr>
          </a:p>
        </p:txBody>
      </p:sp>
      <p:sp>
        <p:nvSpPr>
          <p:cNvPr id="21" name="文本框 20"/>
          <p:cNvSpPr txBox="1"/>
          <p:nvPr/>
        </p:nvSpPr>
        <p:spPr>
          <a:xfrm>
            <a:off x="4299982" y="3795869"/>
            <a:ext cx="6672818" cy="701602"/>
          </a:xfrm>
          <a:prstGeom prst="rect">
            <a:avLst/>
          </a:prstGeom>
          <a:noFill/>
        </p:spPr>
        <p:txBody>
          <a:bodyPr wrap="square" rtlCol="0">
            <a:spAutoFit/>
          </a:bodyPr>
          <a:lstStyle/>
          <a:p>
            <a:pPr>
              <a:lnSpc>
                <a:spcPct val="150000"/>
              </a:lnSpc>
            </a:pPr>
            <a:r>
              <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rPr>
              <a:t>在这里输入想要的标题在这里输入想要的标题在这里输入想要的标题在这里输入想要的标题在这里输入想要的标题</a:t>
            </a:r>
            <a:endPar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cxnSp>
        <p:nvCxnSpPr>
          <p:cNvPr id="23" name="直接连接符 22"/>
          <p:cNvCxnSpPr/>
          <p:nvPr/>
        </p:nvCxnSpPr>
        <p:spPr>
          <a:xfrm>
            <a:off x="5284381" y="4728411"/>
            <a:ext cx="3871651" cy="0"/>
          </a:xfrm>
          <a:prstGeom prst="line">
            <a:avLst/>
          </a:prstGeom>
          <a:ln w="12700">
            <a:solidFill>
              <a:srgbClr val="295B6D"/>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11325889" y="5915249"/>
            <a:ext cx="997615" cy="1231094"/>
            <a:chOff x="11325889" y="5915249"/>
            <a:chExt cx="997615" cy="1231094"/>
          </a:xfrm>
        </p:grpSpPr>
        <p:sp>
          <p:nvSpPr>
            <p:cNvPr id="24" name="菱形 23"/>
            <p:cNvSpPr/>
            <p:nvPr/>
          </p:nvSpPr>
          <p:spPr>
            <a:xfrm>
              <a:off x="11720152" y="6550918"/>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11325889" y="6231054"/>
              <a:ext cx="617576" cy="617576"/>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11855671" y="5915249"/>
              <a:ext cx="467833" cy="467833"/>
            </a:xfrm>
            <a:prstGeom prst="diamond">
              <a:avLst/>
            </a:prstGeom>
            <a:solidFill>
              <a:srgbClr val="51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gentleman_53427"/>
          <p:cNvSpPr>
            <a:spLocks noChangeAspect="1"/>
          </p:cNvSpPr>
          <p:nvPr/>
        </p:nvSpPr>
        <p:spPr bwMode="auto">
          <a:xfrm>
            <a:off x="5174137" y="5243599"/>
            <a:ext cx="311170" cy="440771"/>
          </a:xfrm>
          <a:custGeom>
            <a:avLst/>
            <a:gdLst>
              <a:gd name="connsiteX0" fmla="*/ 308104 w 425767"/>
              <a:gd name="connsiteY0" fmla="*/ 432280 h 603096"/>
              <a:gd name="connsiteX1" fmla="*/ 300726 w 425767"/>
              <a:gd name="connsiteY1" fmla="*/ 436424 h 603096"/>
              <a:gd name="connsiteX2" fmla="*/ 285509 w 425767"/>
              <a:gd name="connsiteY2" fmla="*/ 460366 h 603096"/>
              <a:gd name="connsiteX3" fmla="*/ 285048 w 425767"/>
              <a:gd name="connsiteY3" fmla="*/ 468653 h 603096"/>
              <a:gd name="connsiteX4" fmla="*/ 292426 w 425767"/>
              <a:gd name="connsiteY4" fmla="*/ 472337 h 603096"/>
              <a:gd name="connsiteX5" fmla="*/ 323320 w 425767"/>
              <a:gd name="connsiteY5" fmla="*/ 472337 h 603096"/>
              <a:gd name="connsiteX6" fmla="*/ 331159 w 425767"/>
              <a:gd name="connsiteY6" fmla="*/ 468653 h 603096"/>
              <a:gd name="connsiteX7" fmla="*/ 330698 w 425767"/>
              <a:gd name="connsiteY7" fmla="*/ 460826 h 603096"/>
              <a:gd name="connsiteX8" fmla="*/ 315481 w 425767"/>
              <a:gd name="connsiteY8" fmla="*/ 436424 h 603096"/>
              <a:gd name="connsiteX9" fmla="*/ 308104 w 425767"/>
              <a:gd name="connsiteY9" fmla="*/ 432280 h 603096"/>
              <a:gd name="connsiteX10" fmla="*/ 168371 w 425767"/>
              <a:gd name="connsiteY10" fmla="*/ 341117 h 603096"/>
              <a:gd name="connsiteX11" fmla="*/ 203405 w 425767"/>
              <a:gd name="connsiteY11" fmla="*/ 351261 h 603096"/>
              <a:gd name="connsiteX12" fmla="*/ 212625 w 425767"/>
              <a:gd name="connsiteY12" fmla="*/ 348956 h 603096"/>
              <a:gd name="connsiteX13" fmla="*/ 221845 w 425767"/>
              <a:gd name="connsiteY13" fmla="*/ 351261 h 603096"/>
              <a:gd name="connsiteX14" fmla="*/ 256879 w 425767"/>
              <a:gd name="connsiteY14" fmla="*/ 341117 h 603096"/>
              <a:gd name="connsiteX15" fmla="*/ 263794 w 425767"/>
              <a:gd name="connsiteY15" fmla="*/ 342500 h 603096"/>
              <a:gd name="connsiteX16" fmla="*/ 266560 w 425767"/>
              <a:gd name="connsiteY16" fmla="*/ 348494 h 603096"/>
              <a:gd name="connsiteX17" fmla="*/ 266560 w 425767"/>
              <a:gd name="connsiteY17" fmla="*/ 378926 h 603096"/>
              <a:gd name="connsiteX18" fmla="*/ 263794 w 425767"/>
              <a:gd name="connsiteY18" fmla="*/ 384920 h 603096"/>
              <a:gd name="connsiteX19" fmla="*/ 257801 w 425767"/>
              <a:gd name="connsiteY19" fmla="*/ 386303 h 603096"/>
              <a:gd name="connsiteX20" fmla="*/ 225072 w 425767"/>
              <a:gd name="connsiteY20" fmla="*/ 380309 h 603096"/>
              <a:gd name="connsiteX21" fmla="*/ 212625 w 425767"/>
              <a:gd name="connsiteY21" fmla="*/ 384920 h 603096"/>
              <a:gd name="connsiteX22" fmla="*/ 200178 w 425767"/>
              <a:gd name="connsiteY22" fmla="*/ 380309 h 603096"/>
              <a:gd name="connsiteX23" fmla="*/ 167910 w 425767"/>
              <a:gd name="connsiteY23" fmla="*/ 386303 h 603096"/>
              <a:gd name="connsiteX24" fmla="*/ 161456 w 425767"/>
              <a:gd name="connsiteY24" fmla="*/ 384920 h 603096"/>
              <a:gd name="connsiteX25" fmla="*/ 158690 w 425767"/>
              <a:gd name="connsiteY25" fmla="*/ 378926 h 603096"/>
              <a:gd name="connsiteX26" fmla="*/ 158690 w 425767"/>
              <a:gd name="connsiteY26" fmla="*/ 348494 h 603096"/>
              <a:gd name="connsiteX27" fmla="*/ 161917 w 425767"/>
              <a:gd name="connsiteY27" fmla="*/ 342500 h 603096"/>
              <a:gd name="connsiteX28" fmla="*/ 168371 w 425767"/>
              <a:gd name="connsiteY28" fmla="*/ 341117 h 603096"/>
              <a:gd name="connsiteX29" fmla="*/ 107060 w 425767"/>
              <a:gd name="connsiteY29" fmla="*/ 281262 h 603096"/>
              <a:gd name="connsiteX30" fmla="*/ 212654 w 425767"/>
              <a:gd name="connsiteY30" fmla="*/ 541400 h 603096"/>
              <a:gd name="connsiteX31" fmla="*/ 318248 w 425767"/>
              <a:gd name="connsiteY31" fmla="*/ 281262 h 603096"/>
              <a:gd name="connsiteX32" fmla="*/ 425687 w 425767"/>
              <a:gd name="connsiteY32" fmla="*/ 514695 h 603096"/>
              <a:gd name="connsiteX33" fmla="*/ 389259 w 425767"/>
              <a:gd name="connsiteY33" fmla="*/ 561198 h 603096"/>
              <a:gd name="connsiteX34" fmla="*/ 347759 w 425767"/>
              <a:gd name="connsiteY34" fmla="*/ 563039 h 603096"/>
              <a:gd name="connsiteX35" fmla="*/ 213576 w 425767"/>
              <a:gd name="connsiteY35" fmla="*/ 603096 h 603096"/>
              <a:gd name="connsiteX36" fmla="*/ 78010 w 425767"/>
              <a:gd name="connsiteY36" fmla="*/ 563039 h 603096"/>
              <a:gd name="connsiteX37" fmla="*/ 36049 w 425767"/>
              <a:gd name="connsiteY37" fmla="*/ 561198 h 603096"/>
              <a:gd name="connsiteX38" fmla="*/ 82 w 425767"/>
              <a:gd name="connsiteY38" fmla="*/ 514695 h 603096"/>
              <a:gd name="connsiteX39" fmla="*/ 107060 w 425767"/>
              <a:gd name="connsiteY39" fmla="*/ 281262 h 603096"/>
              <a:gd name="connsiteX40" fmla="*/ 240794 w 425767"/>
              <a:gd name="connsiteY40" fmla="*/ 210410 h 603096"/>
              <a:gd name="connsiteX41" fmla="*/ 273520 w 425767"/>
              <a:gd name="connsiteY41" fmla="*/ 221442 h 603096"/>
              <a:gd name="connsiteX42" fmla="*/ 240794 w 425767"/>
              <a:gd name="connsiteY42" fmla="*/ 232473 h 603096"/>
              <a:gd name="connsiteX43" fmla="*/ 216364 w 425767"/>
              <a:gd name="connsiteY43" fmla="*/ 221442 h 603096"/>
              <a:gd name="connsiteX44" fmla="*/ 240794 w 425767"/>
              <a:gd name="connsiteY44" fmla="*/ 210410 h 603096"/>
              <a:gd name="connsiteX45" fmla="*/ 184992 w 425767"/>
              <a:gd name="connsiteY45" fmla="*/ 210410 h 603096"/>
              <a:gd name="connsiteX46" fmla="*/ 208961 w 425767"/>
              <a:gd name="connsiteY46" fmla="*/ 221442 h 603096"/>
              <a:gd name="connsiteX47" fmla="*/ 184992 w 425767"/>
              <a:gd name="connsiteY47" fmla="*/ 232473 h 603096"/>
              <a:gd name="connsiteX48" fmla="*/ 151805 w 425767"/>
              <a:gd name="connsiteY48" fmla="*/ 221442 h 603096"/>
              <a:gd name="connsiteX49" fmla="*/ 184992 w 425767"/>
              <a:gd name="connsiteY49" fmla="*/ 210410 h 603096"/>
              <a:gd name="connsiteX50" fmla="*/ 236176 w 425767"/>
              <a:gd name="connsiteY50" fmla="*/ 107283 h 603096"/>
              <a:gd name="connsiteX51" fmla="*/ 119530 w 425767"/>
              <a:gd name="connsiteY51" fmla="*/ 173586 h 603096"/>
              <a:gd name="connsiteX52" fmla="*/ 212662 w 425767"/>
              <a:gd name="connsiteY52" fmla="*/ 280869 h 603096"/>
              <a:gd name="connsiteX53" fmla="*/ 307639 w 425767"/>
              <a:gd name="connsiteY53" fmla="*/ 156090 h 603096"/>
              <a:gd name="connsiteX54" fmla="*/ 236176 w 425767"/>
              <a:gd name="connsiteY54" fmla="*/ 107283 h 603096"/>
              <a:gd name="connsiteX55" fmla="*/ 212662 w 425767"/>
              <a:gd name="connsiteY55" fmla="*/ 0 h 603096"/>
              <a:gd name="connsiteX56" fmla="*/ 340374 w 425767"/>
              <a:gd name="connsiteY56" fmla="*/ 127082 h 603096"/>
              <a:gd name="connsiteX57" fmla="*/ 365270 w 425767"/>
              <a:gd name="connsiteY57" fmla="*/ 175888 h 603096"/>
              <a:gd name="connsiteX58" fmla="*/ 327003 w 425767"/>
              <a:gd name="connsiteY58" fmla="*/ 224695 h 603096"/>
              <a:gd name="connsiteX59" fmla="*/ 212662 w 425767"/>
              <a:gd name="connsiteY59" fmla="*/ 317244 h 603096"/>
              <a:gd name="connsiteX60" fmla="*/ 98322 w 425767"/>
              <a:gd name="connsiteY60" fmla="*/ 224695 h 603096"/>
              <a:gd name="connsiteX61" fmla="*/ 59594 w 425767"/>
              <a:gd name="connsiteY61" fmla="*/ 175888 h 603096"/>
              <a:gd name="connsiteX62" fmla="*/ 84490 w 425767"/>
              <a:gd name="connsiteY62" fmla="*/ 127082 h 603096"/>
              <a:gd name="connsiteX63" fmla="*/ 212662 w 425767"/>
              <a:gd name="connsiteY63" fmla="*/ 0 h 60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5767" h="603096">
                <a:moveTo>
                  <a:pt x="308104" y="432280"/>
                </a:moveTo>
                <a:cubicBezTo>
                  <a:pt x="304876" y="432280"/>
                  <a:pt x="302109" y="433661"/>
                  <a:pt x="300726" y="436424"/>
                </a:cubicBezTo>
                <a:lnTo>
                  <a:pt x="285509" y="460366"/>
                </a:lnTo>
                <a:cubicBezTo>
                  <a:pt x="283665" y="463128"/>
                  <a:pt x="283665" y="465891"/>
                  <a:pt x="285048" y="468653"/>
                </a:cubicBezTo>
                <a:cubicBezTo>
                  <a:pt x="286432" y="471416"/>
                  <a:pt x="289659" y="472337"/>
                  <a:pt x="292426" y="472337"/>
                </a:cubicBezTo>
                <a:lnTo>
                  <a:pt x="323320" y="472337"/>
                </a:lnTo>
                <a:cubicBezTo>
                  <a:pt x="326548" y="472337"/>
                  <a:pt x="329315" y="471416"/>
                  <a:pt x="331159" y="468653"/>
                </a:cubicBezTo>
                <a:cubicBezTo>
                  <a:pt x="332543" y="465891"/>
                  <a:pt x="332543" y="463589"/>
                  <a:pt x="330698" y="460826"/>
                </a:cubicBezTo>
                <a:lnTo>
                  <a:pt x="315481" y="436424"/>
                </a:lnTo>
                <a:cubicBezTo>
                  <a:pt x="313637" y="434122"/>
                  <a:pt x="310870" y="432280"/>
                  <a:pt x="308104" y="432280"/>
                </a:cubicBezTo>
                <a:close/>
                <a:moveTo>
                  <a:pt x="168371" y="341117"/>
                </a:moveTo>
                <a:lnTo>
                  <a:pt x="203405" y="351261"/>
                </a:lnTo>
                <a:cubicBezTo>
                  <a:pt x="206171" y="349878"/>
                  <a:pt x="209398" y="348956"/>
                  <a:pt x="212625" y="348956"/>
                </a:cubicBezTo>
                <a:cubicBezTo>
                  <a:pt x="215852" y="348956"/>
                  <a:pt x="219079" y="349878"/>
                  <a:pt x="221845" y="351261"/>
                </a:cubicBezTo>
                <a:lnTo>
                  <a:pt x="256879" y="341117"/>
                </a:lnTo>
                <a:cubicBezTo>
                  <a:pt x="259184" y="340195"/>
                  <a:pt x="261950" y="340656"/>
                  <a:pt x="263794" y="342500"/>
                </a:cubicBezTo>
                <a:cubicBezTo>
                  <a:pt x="265638" y="343884"/>
                  <a:pt x="266560" y="345728"/>
                  <a:pt x="266560" y="348494"/>
                </a:cubicBezTo>
                <a:lnTo>
                  <a:pt x="266560" y="378926"/>
                </a:lnTo>
                <a:cubicBezTo>
                  <a:pt x="266560" y="381231"/>
                  <a:pt x="265638" y="383537"/>
                  <a:pt x="263794" y="384920"/>
                </a:cubicBezTo>
                <a:cubicBezTo>
                  <a:pt x="262411" y="386303"/>
                  <a:pt x="260106" y="386764"/>
                  <a:pt x="257801" y="386303"/>
                </a:cubicBezTo>
                <a:lnTo>
                  <a:pt x="225072" y="380309"/>
                </a:lnTo>
                <a:cubicBezTo>
                  <a:pt x="221845" y="383075"/>
                  <a:pt x="217235" y="384920"/>
                  <a:pt x="212625" y="384920"/>
                </a:cubicBezTo>
                <a:cubicBezTo>
                  <a:pt x="208015" y="384920"/>
                  <a:pt x="203405" y="383075"/>
                  <a:pt x="200178" y="380309"/>
                </a:cubicBezTo>
                <a:lnTo>
                  <a:pt x="167910" y="386303"/>
                </a:lnTo>
                <a:cubicBezTo>
                  <a:pt x="165605" y="386764"/>
                  <a:pt x="163300" y="386303"/>
                  <a:pt x="161456" y="384920"/>
                </a:cubicBezTo>
                <a:cubicBezTo>
                  <a:pt x="159612" y="383537"/>
                  <a:pt x="158690" y="381231"/>
                  <a:pt x="158690" y="378926"/>
                </a:cubicBezTo>
                <a:lnTo>
                  <a:pt x="158690" y="348494"/>
                </a:lnTo>
                <a:cubicBezTo>
                  <a:pt x="158690" y="346189"/>
                  <a:pt x="160073" y="343884"/>
                  <a:pt x="161917" y="342500"/>
                </a:cubicBezTo>
                <a:cubicBezTo>
                  <a:pt x="163761" y="340656"/>
                  <a:pt x="166066" y="340656"/>
                  <a:pt x="168371" y="341117"/>
                </a:cubicBezTo>
                <a:close/>
                <a:moveTo>
                  <a:pt x="107060" y="281262"/>
                </a:moveTo>
                <a:lnTo>
                  <a:pt x="212654" y="541400"/>
                </a:lnTo>
                <a:lnTo>
                  <a:pt x="318248" y="281262"/>
                </a:lnTo>
                <a:cubicBezTo>
                  <a:pt x="367587" y="311189"/>
                  <a:pt x="418770" y="378871"/>
                  <a:pt x="425687" y="514695"/>
                </a:cubicBezTo>
                <a:cubicBezTo>
                  <a:pt x="427070" y="539098"/>
                  <a:pt x="410470" y="559817"/>
                  <a:pt x="389259" y="561198"/>
                </a:cubicBezTo>
                <a:cubicBezTo>
                  <a:pt x="388337" y="561198"/>
                  <a:pt x="347759" y="563039"/>
                  <a:pt x="347759" y="563039"/>
                </a:cubicBezTo>
                <a:cubicBezTo>
                  <a:pt x="323320" y="589744"/>
                  <a:pt x="275365" y="603096"/>
                  <a:pt x="213576" y="603096"/>
                </a:cubicBezTo>
                <a:cubicBezTo>
                  <a:pt x="155937" y="603096"/>
                  <a:pt x="103371" y="592046"/>
                  <a:pt x="78010" y="563039"/>
                </a:cubicBezTo>
                <a:cubicBezTo>
                  <a:pt x="78010" y="563039"/>
                  <a:pt x="36971" y="561198"/>
                  <a:pt x="36049" y="561198"/>
                </a:cubicBezTo>
                <a:cubicBezTo>
                  <a:pt x="14838" y="559817"/>
                  <a:pt x="-1301" y="539098"/>
                  <a:pt x="82" y="514695"/>
                </a:cubicBezTo>
                <a:cubicBezTo>
                  <a:pt x="6999" y="377950"/>
                  <a:pt x="58643" y="310729"/>
                  <a:pt x="107060" y="281262"/>
                </a:cubicBezTo>
                <a:close/>
                <a:moveTo>
                  <a:pt x="240794" y="210410"/>
                </a:moveTo>
                <a:cubicBezTo>
                  <a:pt x="258770" y="210410"/>
                  <a:pt x="273520" y="221442"/>
                  <a:pt x="273520" y="221442"/>
                </a:cubicBezTo>
                <a:cubicBezTo>
                  <a:pt x="273520" y="221442"/>
                  <a:pt x="258770" y="232473"/>
                  <a:pt x="240794" y="232473"/>
                </a:cubicBezTo>
                <a:cubicBezTo>
                  <a:pt x="222356" y="232473"/>
                  <a:pt x="216364" y="227417"/>
                  <a:pt x="216364" y="221442"/>
                </a:cubicBezTo>
                <a:cubicBezTo>
                  <a:pt x="216364" y="215466"/>
                  <a:pt x="222356" y="210410"/>
                  <a:pt x="240794" y="210410"/>
                </a:cubicBezTo>
                <a:close/>
                <a:moveTo>
                  <a:pt x="184992" y="210410"/>
                </a:moveTo>
                <a:cubicBezTo>
                  <a:pt x="202969" y="210410"/>
                  <a:pt x="208961" y="215466"/>
                  <a:pt x="208961" y="221442"/>
                </a:cubicBezTo>
                <a:cubicBezTo>
                  <a:pt x="208961" y="227417"/>
                  <a:pt x="202969" y="232473"/>
                  <a:pt x="184992" y="232473"/>
                </a:cubicBezTo>
                <a:cubicBezTo>
                  <a:pt x="166555" y="232473"/>
                  <a:pt x="151805" y="221442"/>
                  <a:pt x="151805" y="221442"/>
                </a:cubicBezTo>
                <a:cubicBezTo>
                  <a:pt x="151805" y="221442"/>
                  <a:pt x="166555" y="210410"/>
                  <a:pt x="184992" y="210410"/>
                </a:cubicBezTo>
                <a:close/>
                <a:moveTo>
                  <a:pt x="236176" y="107283"/>
                </a:moveTo>
                <a:cubicBezTo>
                  <a:pt x="229260" y="116031"/>
                  <a:pt x="186383" y="168982"/>
                  <a:pt x="119530" y="173586"/>
                </a:cubicBezTo>
                <a:cubicBezTo>
                  <a:pt x="129212" y="235746"/>
                  <a:pt x="163330" y="280869"/>
                  <a:pt x="212662" y="280869"/>
                </a:cubicBezTo>
                <a:cubicBezTo>
                  <a:pt x="264761" y="280869"/>
                  <a:pt x="303490" y="229300"/>
                  <a:pt x="307639" y="156090"/>
                </a:cubicBezTo>
                <a:cubicBezTo>
                  <a:pt x="260612" y="144578"/>
                  <a:pt x="242631" y="120175"/>
                  <a:pt x="236176" y="107283"/>
                </a:cubicBezTo>
                <a:close/>
                <a:moveTo>
                  <a:pt x="212662" y="0"/>
                </a:moveTo>
                <a:cubicBezTo>
                  <a:pt x="313172" y="0"/>
                  <a:pt x="333919" y="55713"/>
                  <a:pt x="340374" y="127082"/>
                </a:cubicBezTo>
                <a:cubicBezTo>
                  <a:pt x="359738" y="130305"/>
                  <a:pt x="370803" y="145499"/>
                  <a:pt x="365270" y="175888"/>
                </a:cubicBezTo>
                <a:cubicBezTo>
                  <a:pt x="361121" y="201213"/>
                  <a:pt x="349134" y="222854"/>
                  <a:pt x="327003" y="224695"/>
                </a:cubicBezTo>
                <a:cubicBezTo>
                  <a:pt x="305795" y="281790"/>
                  <a:pt x="262456" y="317244"/>
                  <a:pt x="212662" y="317244"/>
                </a:cubicBezTo>
                <a:cubicBezTo>
                  <a:pt x="160564" y="317244"/>
                  <a:pt x="119991" y="280409"/>
                  <a:pt x="98322" y="224695"/>
                </a:cubicBezTo>
                <a:cubicBezTo>
                  <a:pt x="76191" y="222854"/>
                  <a:pt x="64204" y="201673"/>
                  <a:pt x="59594" y="175888"/>
                </a:cubicBezTo>
                <a:cubicBezTo>
                  <a:pt x="54522" y="145499"/>
                  <a:pt x="65587" y="130305"/>
                  <a:pt x="84490" y="127082"/>
                </a:cubicBezTo>
                <a:cubicBezTo>
                  <a:pt x="91406" y="55713"/>
                  <a:pt x="111231" y="0"/>
                  <a:pt x="212662" y="0"/>
                </a:cubicBezTo>
                <a:close/>
              </a:path>
            </a:pathLst>
          </a:custGeom>
          <a:solidFill>
            <a:srgbClr val="295B6D"/>
          </a:solidFill>
          <a:ln>
            <a:noFill/>
          </a:ln>
        </p:spPr>
      </p:sp>
      <p:sp>
        <p:nvSpPr>
          <p:cNvPr id="28" name="ereader_22697"/>
          <p:cNvSpPr>
            <a:spLocks noChangeAspect="1"/>
          </p:cNvSpPr>
          <p:nvPr/>
        </p:nvSpPr>
        <p:spPr bwMode="auto">
          <a:xfrm>
            <a:off x="7386154" y="5243599"/>
            <a:ext cx="333896" cy="440771"/>
          </a:xfrm>
          <a:custGeom>
            <a:avLst/>
            <a:gdLst>
              <a:gd name="T0" fmla="*/ 60 w 1087"/>
              <a:gd name="T1" fmla="*/ 0 h 1437"/>
              <a:gd name="T2" fmla="*/ 0 w 1087"/>
              <a:gd name="T3" fmla="*/ 1377 h 1437"/>
              <a:gd name="T4" fmla="*/ 1027 w 1087"/>
              <a:gd name="T5" fmla="*/ 1437 h 1437"/>
              <a:gd name="T6" fmla="*/ 1087 w 1087"/>
              <a:gd name="T7" fmla="*/ 60 h 1437"/>
              <a:gd name="T8" fmla="*/ 543 w 1087"/>
              <a:gd name="T9" fmla="*/ 1420 h 1437"/>
              <a:gd name="T10" fmla="*/ 543 w 1087"/>
              <a:gd name="T11" fmla="*/ 1334 h 1437"/>
              <a:gd name="T12" fmla="*/ 543 w 1087"/>
              <a:gd name="T13" fmla="*/ 1420 h 1437"/>
              <a:gd name="T14" fmla="*/ 120 w 1087"/>
              <a:gd name="T15" fmla="*/ 1317 h 1437"/>
              <a:gd name="T16" fmla="*/ 225 w 1087"/>
              <a:gd name="T17" fmla="*/ 119 h 1437"/>
              <a:gd name="T18" fmla="*/ 271 w 1087"/>
              <a:gd name="T19" fmla="*/ 229 h 1437"/>
              <a:gd name="T20" fmla="*/ 318 w 1087"/>
              <a:gd name="T21" fmla="*/ 119 h 1437"/>
              <a:gd name="T22" fmla="*/ 967 w 1087"/>
              <a:gd name="T23" fmla="*/ 1317 h 1437"/>
              <a:gd name="T24" fmla="*/ 862 w 1087"/>
              <a:gd name="T25" fmla="*/ 391 h 1437"/>
              <a:gd name="T26" fmla="*/ 543 w 1087"/>
              <a:gd name="T27" fmla="*/ 344 h 1437"/>
              <a:gd name="T28" fmla="*/ 862 w 1087"/>
              <a:gd name="T29" fmla="*/ 391 h 1437"/>
              <a:gd name="T30" fmla="*/ 862 w 1087"/>
              <a:gd name="T31" fmla="*/ 569 h 1437"/>
              <a:gd name="T32" fmla="*/ 543 w 1087"/>
              <a:gd name="T33" fmla="*/ 522 h 1437"/>
              <a:gd name="T34" fmla="*/ 862 w 1087"/>
              <a:gd name="T35" fmla="*/ 569 h 1437"/>
              <a:gd name="T36" fmla="*/ 225 w 1087"/>
              <a:gd name="T37" fmla="*/ 702 h 1437"/>
              <a:gd name="T38" fmla="*/ 862 w 1087"/>
              <a:gd name="T39" fmla="*/ 749 h 1437"/>
              <a:gd name="T40" fmla="*/ 225 w 1087"/>
              <a:gd name="T41" fmla="*/ 702 h 1437"/>
              <a:gd name="T42" fmla="*/ 862 w 1087"/>
              <a:gd name="T43" fmla="*/ 880 h 1437"/>
              <a:gd name="T44" fmla="*/ 225 w 1087"/>
              <a:gd name="T45" fmla="*/ 927 h 1437"/>
              <a:gd name="T46" fmla="*/ 225 w 1087"/>
              <a:gd name="T47" fmla="*/ 1060 h 1437"/>
              <a:gd name="T48" fmla="*/ 862 w 1087"/>
              <a:gd name="T49" fmla="*/ 1107 h 1437"/>
              <a:gd name="T50" fmla="*/ 225 w 1087"/>
              <a:gd name="T51" fmla="*/ 1060 h 1437"/>
              <a:gd name="T52" fmla="*/ 225 w 1087"/>
              <a:gd name="T53" fmla="*/ 583 h 1437"/>
              <a:gd name="T54" fmla="*/ 279 w 1087"/>
              <a:gd name="T55" fmla="*/ 583 h 1437"/>
              <a:gd name="T56" fmla="*/ 392 w 1087"/>
              <a:gd name="T57" fmla="*/ 531 h 1437"/>
              <a:gd name="T58" fmla="*/ 437 w 1087"/>
              <a:gd name="T59" fmla="*/ 583 h 1437"/>
              <a:gd name="T60" fmla="*/ 375 w 1087"/>
              <a:gd name="T61" fmla="*/ 330 h 1437"/>
              <a:gd name="T62" fmla="*/ 314 w 1087"/>
              <a:gd name="T63" fmla="*/ 330 h 1437"/>
              <a:gd name="T64" fmla="*/ 310 w 1087"/>
              <a:gd name="T65" fmla="*/ 488 h 1437"/>
              <a:gd name="T66" fmla="*/ 378 w 1087"/>
              <a:gd name="T67" fmla="*/ 488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7" h="1437">
                <a:moveTo>
                  <a:pt x="1027" y="0"/>
                </a:moveTo>
                <a:lnTo>
                  <a:pt x="60" y="0"/>
                </a:lnTo>
                <a:cubicBezTo>
                  <a:pt x="27" y="0"/>
                  <a:pt x="0" y="27"/>
                  <a:pt x="0" y="60"/>
                </a:cubicBezTo>
                <a:lnTo>
                  <a:pt x="0" y="1377"/>
                </a:lnTo>
                <a:cubicBezTo>
                  <a:pt x="0" y="1410"/>
                  <a:pt x="27" y="1437"/>
                  <a:pt x="60" y="1437"/>
                </a:cubicBezTo>
                <a:lnTo>
                  <a:pt x="1027" y="1437"/>
                </a:lnTo>
                <a:cubicBezTo>
                  <a:pt x="1060" y="1437"/>
                  <a:pt x="1087" y="1410"/>
                  <a:pt x="1087" y="1377"/>
                </a:cubicBezTo>
                <a:lnTo>
                  <a:pt x="1087" y="60"/>
                </a:lnTo>
                <a:cubicBezTo>
                  <a:pt x="1087" y="27"/>
                  <a:pt x="1060" y="0"/>
                  <a:pt x="1027" y="0"/>
                </a:cubicBezTo>
                <a:close/>
                <a:moveTo>
                  <a:pt x="543" y="1420"/>
                </a:moveTo>
                <a:cubicBezTo>
                  <a:pt x="520" y="1420"/>
                  <a:pt x="501" y="1401"/>
                  <a:pt x="501" y="1377"/>
                </a:cubicBezTo>
                <a:cubicBezTo>
                  <a:pt x="501" y="1354"/>
                  <a:pt x="520" y="1334"/>
                  <a:pt x="543" y="1334"/>
                </a:cubicBezTo>
                <a:cubicBezTo>
                  <a:pt x="567" y="1334"/>
                  <a:pt x="586" y="1353"/>
                  <a:pt x="586" y="1377"/>
                </a:cubicBezTo>
                <a:cubicBezTo>
                  <a:pt x="586" y="1401"/>
                  <a:pt x="567" y="1420"/>
                  <a:pt x="543" y="1420"/>
                </a:cubicBezTo>
                <a:close/>
                <a:moveTo>
                  <a:pt x="967" y="1317"/>
                </a:moveTo>
                <a:lnTo>
                  <a:pt x="120" y="1317"/>
                </a:lnTo>
                <a:lnTo>
                  <a:pt x="120" y="119"/>
                </a:lnTo>
                <a:lnTo>
                  <a:pt x="225" y="119"/>
                </a:lnTo>
                <a:lnTo>
                  <a:pt x="225" y="268"/>
                </a:lnTo>
                <a:lnTo>
                  <a:pt x="271" y="229"/>
                </a:lnTo>
                <a:lnTo>
                  <a:pt x="318" y="268"/>
                </a:lnTo>
                <a:lnTo>
                  <a:pt x="318" y="119"/>
                </a:lnTo>
                <a:lnTo>
                  <a:pt x="967" y="119"/>
                </a:lnTo>
                <a:lnTo>
                  <a:pt x="967" y="1317"/>
                </a:lnTo>
                <a:lnTo>
                  <a:pt x="967" y="1317"/>
                </a:lnTo>
                <a:close/>
                <a:moveTo>
                  <a:pt x="862" y="391"/>
                </a:moveTo>
                <a:lnTo>
                  <a:pt x="543" y="391"/>
                </a:lnTo>
                <a:lnTo>
                  <a:pt x="543" y="344"/>
                </a:lnTo>
                <a:lnTo>
                  <a:pt x="862" y="344"/>
                </a:lnTo>
                <a:lnTo>
                  <a:pt x="862" y="391"/>
                </a:lnTo>
                <a:lnTo>
                  <a:pt x="862" y="391"/>
                </a:lnTo>
                <a:close/>
                <a:moveTo>
                  <a:pt x="862" y="569"/>
                </a:moveTo>
                <a:lnTo>
                  <a:pt x="543" y="569"/>
                </a:lnTo>
                <a:lnTo>
                  <a:pt x="543" y="522"/>
                </a:lnTo>
                <a:lnTo>
                  <a:pt x="862" y="522"/>
                </a:lnTo>
                <a:lnTo>
                  <a:pt x="862" y="569"/>
                </a:lnTo>
                <a:lnTo>
                  <a:pt x="862" y="569"/>
                </a:lnTo>
                <a:close/>
                <a:moveTo>
                  <a:pt x="225" y="702"/>
                </a:moveTo>
                <a:lnTo>
                  <a:pt x="862" y="702"/>
                </a:lnTo>
                <a:lnTo>
                  <a:pt x="862" y="749"/>
                </a:lnTo>
                <a:lnTo>
                  <a:pt x="225" y="749"/>
                </a:lnTo>
                <a:lnTo>
                  <a:pt x="225" y="702"/>
                </a:lnTo>
                <a:close/>
                <a:moveTo>
                  <a:pt x="225" y="880"/>
                </a:moveTo>
                <a:lnTo>
                  <a:pt x="862" y="880"/>
                </a:lnTo>
                <a:lnTo>
                  <a:pt x="862" y="927"/>
                </a:lnTo>
                <a:lnTo>
                  <a:pt x="225" y="927"/>
                </a:lnTo>
                <a:lnTo>
                  <a:pt x="225" y="880"/>
                </a:lnTo>
                <a:close/>
                <a:moveTo>
                  <a:pt x="225" y="1060"/>
                </a:moveTo>
                <a:lnTo>
                  <a:pt x="862" y="1060"/>
                </a:lnTo>
                <a:lnTo>
                  <a:pt x="862" y="1107"/>
                </a:lnTo>
                <a:lnTo>
                  <a:pt x="225" y="1107"/>
                </a:lnTo>
                <a:lnTo>
                  <a:pt x="225" y="1060"/>
                </a:lnTo>
                <a:close/>
                <a:moveTo>
                  <a:pt x="314" y="330"/>
                </a:moveTo>
                <a:lnTo>
                  <a:pt x="225" y="583"/>
                </a:lnTo>
                <a:lnTo>
                  <a:pt x="252" y="583"/>
                </a:lnTo>
                <a:lnTo>
                  <a:pt x="279" y="583"/>
                </a:lnTo>
                <a:lnTo>
                  <a:pt x="296" y="531"/>
                </a:lnTo>
                <a:lnTo>
                  <a:pt x="392" y="531"/>
                </a:lnTo>
                <a:lnTo>
                  <a:pt x="409" y="583"/>
                </a:lnTo>
                <a:lnTo>
                  <a:pt x="437" y="583"/>
                </a:lnTo>
                <a:lnTo>
                  <a:pt x="465" y="583"/>
                </a:lnTo>
                <a:lnTo>
                  <a:pt x="375" y="330"/>
                </a:lnTo>
                <a:lnTo>
                  <a:pt x="345" y="330"/>
                </a:lnTo>
                <a:lnTo>
                  <a:pt x="314" y="330"/>
                </a:lnTo>
                <a:close/>
                <a:moveTo>
                  <a:pt x="378" y="488"/>
                </a:moveTo>
                <a:lnTo>
                  <a:pt x="310" y="488"/>
                </a:lnTo>
                <a:lnTo>
                  <a:pt x="344" y="386"/>
                </a:lnTo>
                <a:lnTo>
                  <a:pt x="378" y="488"/>
                </a:lnTo>
                <a:close/>
              </a:path>
            </a:pathLst>
          </a:custGeom>
          <a:solidFill>
            <a:srgbClr val="295B6D"/>
          </a:solidFill>
          <a:ln>
            <a:noFill/>
          </a:ln>
        </p:spPr>
      </p:sp>
      <p:sp>
        <p:nvSpPr>
          <p:cNvPr id="29" name="day-28-on-hanging-calendar-page_42276"/>
          <p:cNvSpPr>
            <a:spLocks noChangeAspect="1"/>
          </p:cNvSpPr>
          <p:nvPr/>
        </p:nvSpPr>
        <p:spPr bwMode="auto">
          <a:xfrm>
            <a:off x="9624059" y="5243599"/>
            <a:ext cx="359530" cy="440771"/>
          </a:xfrm>
          <a:custGeom>
            <a:avLst/>
            <a:gdLst>
              <a:gd name="connsiteX0" fmla="*/ 315877 w 478184"/>
              <a:gd name="connsiteY0" fmla="*/ 375420 h 586235"/>
              <a:gd name="connsiteX1" fmla="*/ 325878 w 478184"/>
              <a:gd name="connsiteY1" fmla="*/ 378296 h 586235"/>
              <a:gd name="connsiteX2" fmla="*/ 331592 w 478184"/>
              <a:gd name="connsiteY2" fmla="*/ 385486 h 586235"/>
              <a:gd name="connsiteX3" fmla="*/ 335878 w 478184"/>
              <a:gd name="connsiteY3" fmla="*/ 395553 h 586235"/>
              <a:gd name="connsiteX4" fmla="*/ 335878 w 478184"/>
              <a:gd name="connsiteY4" fmla="*/ 409934 h 586235"/>
              <a:gd name="connsiteX5" fmla="*/ 335878 w 478184"/>
              <a:gd name="connsiteY5" fmla="*/ 422876 h 586235"/>
              <a:gd name="connsiteX6" fmla="*/ 331592 w 478184"/>
              <a:gd name="connsiteY6" fmla="*/ 432943 h 586235"/>
              <a:gd name="connsiteX7" fmla="*/ 325878 w 478184"/>
              <a:gd name="connsiteY7" fmla="*/ 441571 h 586235"/>
              <a:gd name="connsiteX8" fmla="*/ 315877 w 478184"/>
              <a:gd name="connsiteY8" fmla="*/ 443009 h 586235"/>
              <a:gd name="connsiteX9" fmla="*/ 305877 w 478184"/>
              <a:gd name="connsiteY9" fmla="*/ 441571 h 586235"/>
              <a:gd name="connsiteX10" fmla="*/ 300162 w 478184"/>
              <a:gd name="connsiteY10" fmla="*/ 432943 h 586235"/>
              <a:gd name="connsiteX11" fmla="*/ 297305 w 478184"/>
              <a:gd name="connsiteY11" fmla="*/ 422876 h 586235"/>
              <a:gd name="connsiteX12" fmla="*/ 295876 w 478184"/>
              <a:gd name="connsiteY12" fmla="*/ 409934 h 586235"/>
              <a:gd name="connsiteX13" fmla="*/ 297305 w 478184"/>
              <a:gd name="connsiteY13" fmla="*/ 395553 h 586235"/>
              <a:gd name="connsiteX14" fmla="*/ 300162 w 478184"/>
              <a:gd name="connsiteY14" fmla="*/ 385486 h 586235"/>
              <a:gd name="connsiteX15" fmla="*/ 305877 w 478184"/>
              <a:gd name="connsiteY15" fmla="*/ 378296 h 586235"/>
              <a:gd name="connsiteX16" fmla="*/ 315877 w 478184"/>
              <a:gd name="connsiteY16" fmla="*/ 375420 h 586235"/>
              <a:gd name="connsiteX17" fmla="*/ 315850 w 478184"/>
              <a:gd name="connsiteY17" fmla="*/ 289439 h 586235"/>
              <a:gd name="connsiteX18" fmla="*/ 330195 w 478184"/>
              <a:gd name="connsiteY18" fmla="*/ 298042 h 586235"/>
              <a:gd name="connsiteX19" fmla="*/ 334499 w 478184"/>
              <a:gd name="connsiteY19" fmla="*/ 316682 h 586235"/>
              <a:gd name="connsiteX20" fmla="*/ 328761 w 478184"/>
              <a:gd name="connsiteY20" fmla="*/ 338189 h 586235"/>
              <a:gd name="connsiteX21" fmla="*/ 315850 w 478184"/>
              <a:gd name="connsiteY21" fmla="*/ 343924 h 586235"/>
              <a:gd name="connsiteX22" fmla="*/ 302939 w 478184"/>
              <a:gd name="connsiteY22" fmla="*/ 338189 h 586235"/>
              <a:gd name="connsiteX23" fmla="*/ 298635 w 478184"/>
              <a:gd name="connsiteY23" fmla="*/ 316682 h 586235"/>
              <a:gd name="connsiteX24" fmla="*/ 301504 w 478184"/>
              <a:gd name="connsiteY24" fmla="*/ 298042 h 586235"/>
              <a:gd name="connsiteX25" fmla="*/ 315850 w 478184"/>
              <a:gd name="connsiteY25" fmla="*/ 289439 h 586235"/>
              <a:gd name="connsiteX26" fmla="*/ 315917 w 478184"/>
              <a:gd name="connsiteY26" fmla="*/ 257970 h 586235"/>
              <a:gd name="connsiteX27" fmla="*/ 285762 w 478184"/>
              <a:gd name="connsiteY27" fmla="*/ 262271 h 586235"/>
              <a:gd name="connsiteX28" fmla="*/ 265658 w 478184"/>
              <a:gd name="connsiteY28" fmla="*/ 273738 h 586235"/>
              <a:gd name="connsiteX29" fmla="*/ 255606 w 478184"/>
              <a:gd name="connsiteY29" fmla="*/ 290940 h 586235"/>
              <a:gd name="connsiteX30" fmla="*/ 251298 w 478184"/>
              <a:gd name="connsiteY30" fmla="*/ 312442 h 586235"/>
              <a:gd name="connsiteX31" fmla="*/ 259914 w 478184"/>
              <a:gd name="connsiteY31" fmla="*/ 342545 h 586235"/>
              <a:gd name="connsiteX32" fmla="*/ 280018 w 478184"/>
              <a:gd name="connsiteY32" fmla="*/ 358313 h 586235"/>
              <a:gd name="connsiteX33" fmla="*/ 264222 w 478184"/>
              <a:gd name="connsiteY33" fmla="*/ 364047 h 586235"/>
              <a:gd name="connsiteX34" fmla="*/ 254170 w 478184"/>
              <a:gd name="connsiteY34" fmla="*/ 375515 h 586235"/>
              <a:gd name="connsiteX35" fmla="*/ 246990 w 478184"/>
              <a:gd name="connsiteY35" fmla="*/ 391283 h 586235"/>
              <a:gd name="connsiteX36" fmla="*/ 245554 w 478184"/>
              <a:gd name="connsiteY36" fmla="*/ 408485 h 586235"/>
              <a:gd name="connsiteX37" fmla="*/ 248426 w 478184"/>
              <a:gd name="connsiteY37" fmla="*/ 435721 h 586235"/>
              <a:gd name="connsiteX38" fmla="*/ 258478 w 478184"/>
              <a:gd name="connsiteY38" fmla="*/ 455789 h 586235"/>
              <a:gd name="connsiteX39" fmla="*/ 280018 w 478184"/>
              <a:gd name="connsiteY39" fmla="*/ 470124 h 586235"/>
              <a:gd name="connsiteX40" fmla="*/ 315917 w 478184"/>
              <a:gd name="connsiteY40" fmla="*/ 475858 h 586235"/>
              <a:gd name="connsiteX41" fmla="*/ 351817 w 478184"/>
              <a:gd name="connsiteY41" fmla="*/ 470124 h 586235"/>
              <a:gd name="connsiteX42" fmla="*/ 373357 w 478184"/>
              <a:gd name="connsiteY42" fmla="*/ 455789 h 586235"/>
              <a:gd name="connsiteX43" fmla="*/ 384845 w 478184"/>
              <a:gd name="connsiteY43" fmla="*/ 434287 h 586235"/>
              <a:gd name="connsiteX44" fmla="*/ 387717 w 478184"/>
              <a:gd name="connsiteY44" fmla="*/ 408485 h 586235"/>
              <a:gd name="connsiteX45" fmla="*/ 377665 w 478184"/>
              <a:gd name="connsiteY45" fmla="*/ 374081 h 586235"/>
              <a:gd name="connsiteX46" fmla="*/ 350381 w 478184"/>
              <a:gd name="connsiteY46" fmla="*/ 358313 h 586235"/>
              <a:gd name="connsiteX47" fmla="*/ 373357 w 478184"/>
              <a:gd name="connsiteY47" fmla="*/ 342545 h 586235"/>
              <a:gd name="connsiteX48" fmla="*/ 380537 w 478184"/>
              <a:gd name="connsiteY48" fmla="*/ 313876 h 586235"/>
              <a:gd name="connsiteX49" fmla="*/ 377665 w 478184"/>
              <a:gd name="connsiteY49" fmla="*/ 290940 h 586235"/>
              <a:gd name="connsiteX50" fmla="*/ 366177 w 478184"/>
              <a:gd name="connsiteY50" fmla="*/ 273738 h 586235"/>
              <a:gd name="connsiteX51" fmla="*/ 346073 w 478184"/>
              <a:gd name="connsiteY51" fmla="*/ 262271 h 586235"/>
              <a:gd name="connsiteX52" fmla="*/ 315917 w 478184"/>
              <a:gd name="connsiteY52" fmla="*/ 257970 h 586235"/>
              <a:gd name="connsiteX53" fmla="*/ 160831 w 478184"/>
              <a:gd name="connsiteY53" fmla="*/ 257970 h 586235"/>
              <a:gd name="connsiteX54" fmla="*/ 93339 w 478184"/>
              <a:gd name="connsiteY54" fmla="*/ 322476 h 586235"/>
              <a:gd name="connsiteX55" fmla="*/ 93339 w 478184"/>
              <a:gd name="connsiteY55" fmla="*/ 329644 h 586235"/>
              <a:gd name="connsiteX56" fmla="*/ 139291 w 478184"/>
              <a:gd name="connsiteY56" fmla="*/ 329644 h 586235"/>
              <a:gd name="connsiteX57" fmla="*/ 139291 w 478184"/>
              <a:gd name="connsiteY57" fmla="*/ 316743 h 586235"/>
              <a:gd name="connsiteX58" fmla="*/ 142163 w 478184"/>
              <a:gd name="connsiteY58" fmla="*/ 303841 h 586235"/>
              <a:gd name="connsiteX59" fmla="*/ 147907 w 478184"/>
              <a:gd name="connsiteY59" fmla="*/ 293807 h 586235"/>
              <a:gd name="connsiteX60" fmla="*/ 159395 w 478184"/>
              <a:gd name="connsiteY60" fmla="*/ 289507 h 586235"/>
              <a:gd name="connsiteX61" fmla="*/ 173755 w 478184"/>
              <a:gd name="connsiteY61" fmla="*/ 298107 h 586235"/>
              <a:gd name="connsiteX62" fmla="*/ 176627 w 478184"/>
              <a:gd name="connsiteY62" fmla="*/ 318176 h 586235"/>
              <a:gd name="connsiteX63" fmla="*/ 176627 w 478184"/>
              <a:gd name="connsiteY63" fmla="*/ 329644 h 586235"/>
              <a:gd name="connsiteX64" fmla="*/ 172319 w 478184"/>
              <a:gd name="connsiteY64" fmla="*/ 341112 h 586235"/>
              <a:gd name="connsiteX65" fmla="*/ 160831 w 478184"/>
              <a:gd name="connsiteY65" fmla="*/ 355446 h 586235"/>
              <a:gd name="connsiteX66" fmla="*/ 139291 w 478184"/>
              <a:gd name="connsiteY66" fmla="*/ 375515 h 586235"/>
              <a:gd name="connsiteX67" fmla="*/ 124931 w 478184"/>
              <a:gd name="connsiteY67" fmla="*/ 389850 h 586235"/>
              <a:gd name="connsiteX68" fmla="*/ 109135 w 478184"/>
              <a:gd name="connsiteY68" fmla="*/ 409918 h 586235"/>
              <a:gd name="connsiteX69" fmla="*/ 96211 w 478184"/>
              <a:gd name="connsiteY69" fmla="*/ 437154 h 586235"/>
              <a:gd name="connsiteX70" fmla="*/ 91903 w 478184"/>
              <a:gd name="connsiteY70" fmla="*/ 471557 h 586235"/>
              <a:gd name="connsiteX71" fmla="*/ 228322 w 478184"/>
              <a:gd name="connsiteY71" fmla="*/ 471557 h 586235"/>
              <a:gd name="connsiteX72" fmla="*/ 228322 w 478184"/>
              <a:gd name="connsiteY72" fmla="*/ 431420 h 586235"/>
              <a:gd name="connsiteX73" fmla="*/ 152215 w 478184"/>
              <a:gd name="connsiteY73" fmla="*/ 431420 h 586235"/>
              <a:gd name="connsiteX74" fmla="*/ 166575 w 478184"/>
              <a:gd name="connsiteY74" fmla="*/ 412785 h 586235"/>
              <a:gd name="connsiteX75" fmla="*/ 193858 w 478184"/>
              <a:gd name="connsiteY75" fmla="*/ 386983 h 586235"/>
              <a:gd name="connsiteX76" fmla="*/ 209654 w 478184"/>
              <a:gd name="connsiteY76" fmla="*/ 369781 h 586235"/>
              <a:gd name="connsiteX77" fmla="*/ 221142 w 478184"/>
              <a:gd name="connsiteY77" fmla="*/ 355446 h 586235"/>
              <a:gd name="connsiteX78" fmla="*/ 225450 w 478184"/>
              <a:gd name="connsiteY78" fmla="*/ 338245 h 586235"/>
              <a:gd name="connsiteX79" fmla="*/ 226886 w 478184"/>
              <a:gd name="connsiteY79" fmla="*/ 318176 h 586235"/>
              <a:gd name="connsiteX80" fmla="*/ 224014 w 478184"/>
              <a:gd name="connsiteY80" fmla="*/ 293807 h 586235"/>
              <a:gd name="connsiteX81" fmla="*/ 213962 w 478184"/>
              <a:gd name="connsiteY81" fmla="*/ 275172 h 586235"/>
              <a:gd name="connsiteX82" fmla="*/ 193858 w 478184"/>
              <a:gd name="connsiteY82" fmla="*/ 262271 h 586235"/>
              <a:gd name="connsiteX83" fmla="*/ 160831 w 478184"/>
              <a:gd name="connsiteY83" fmla="*/ 257970 h 586235"/>
              <a:gd name="connsiteX84" fmla="*/ 0 w 478184"/>
              <a:gd name="connsiteY84" fmla="*/ 147593 h 586235"/>
              <a:gd name="connsiteX85" fmla="*/ 478184 w 478184"/>
              <a:gd name="connsiteY85" fmla="*/ 147593 h 586235"/>
              <a:gd name="connsiteX86" fmla="*/ 478184 w 478184"/>
              <a:gd name="connsiteY86" fmla="*/ 586235 h 586235"/>
              <a:gd name="connsiteX87" fmla="*/ 0 w 478184"/>
              <a:gd name="connsiteY87" fmla="*/ 586235 h 586235"/>
              <a:gd name="connsiteX88" fmla="*/ 239809 w 478184"/>
              <a:gd name="connsiteY88" fmla="*/ 0 h 586235"/>
              <a:gd name="connsiteX89" fmla="*/ 254157 w 478184"/>
              <a:gd name="connsiteY89" fmla="*/ 15757 h 586235"/>
              <a:gd name="connsiteX90" fmla="*/ 252722 w 478184"/>
              <a:gd name="connsiteY90" fmla="*/ 21486 h 586235"/>
              <a:gd name="connsiteX91" fmla="*/ 381857 w 478184"/>
              <a:gd name="connsiteY91" fmla="*/ 130351 h 586235"/>
              <a:gd name="connsiteX92" fmla="*/ 366074 w 478184"/>
              <a:gd name="connsiteY92" fmla="*/ 130351 h 586235"/>
              <a:gd name="connsiteX93" fmla="*/ 246983 w 478184"/>
              <a:gd name="connsiteY93" fmla="*/ 28649 h 586235"/>
              <a:gd name="connsiteX94" fmla="*/ 239809 w 478184"/>
              <a:gd name="connsiteY94" fmla="*/ 30081 h 586235"/>
              <a:gd name="connsiteX95" fmla="*/ 231200 w 478184"/>
              <a:gd name="connsiteY95" fmla="*/ 28649 h 586235"/>
              <a:gd name="connsiteX96" fmla="*/ 112109 w 478184"/>
              <a:gd name="connsiteY96" fmla="*/ 130351 h 586235"/>
              <a:gd name="connsiteX97" fmla="*/ 96326 w 478184"/>
              <a:gd name="connsiteY97" fmla="*/ 130351 h 586235"/>
              <a:gd name="connsiteX98" fmla="*/ 225461 w 478184"/>
              <a:gd name="connsiteY98" fmla="*/ 21486 h 586235"/>
              <a:gd name="connsiteX99" fmla="*/ 224026 w 478184"/>
              <a:gd name="connsiteY99" fmla="*/ 15757 h 586235"/>
              <a:gd name="connsiteX100" fmla="*/ 239809 w 478184"/>
              <a:gd name="connsiteY100" fmla="*/ 0 h 58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78184" h="586235">
                <a:moveTo>
                  <a:pt x="315877" y="375420"/>
                </a:moveTo>
                <a:cubicBezTo>
                  <a:pt x="320163" y="375420"/>
                  <a:pt x="323020" y="376858"/>
                  <a:pt x="325878" y="378296"/>
                </a:cubicBezTo>
                <a:cubicBezTo>
                  <a:pt x="328735" y="379734"/>
                  <a:pt x="330163" y="382610"/>
                  <a:pt x="331592" y="385486"/>
                </a:cubicBezTo>
                <a:cubicBezTo>
                  <a:pt x="333021" y="388363"/>
                  <a:pt x="334449" y="392677"/>
                  <a:pt x="335878" y="395553"/>
                </a:cubicBezTo>
                <a:cubicBezTo>
                  <a:pt x="335878" y="399867"/>
                  <a:pt x="335878" y="404181"/>
                  <a:pt x="335878" y="409934"/>
                </a:cubicBezTo>
                <a:cubicBezTo>
                  <a:pt x="335878" y="414248"/>
                  <a:pt x="335878" y="418562"/>
                  <a:pt x="335878" y="422876"/>
                </a:cubicBezTo>
                <a:cubicBezTo>
                  <a:pt x="334449" y="427190"/>
                  <a:pt x="333021" y="430066"/>
                  <a:pt x="331592" y="432943"/>
                </a:cubicBezTo>
                <a:cubicBezTo>
                  <a:pt x="330163" y="437257"/>
                  <a:pt x="328735" y="438695"/>
                  <a:pt x="325878" y="441571"/>
                </a:cubicBezTo>
                <a:cubicBezTo>
                  <a:pt x="323020" y="443009"/>
                  <a:pt x="320163" y="443009"/>
                  <a:pt x="315877" y="443009"/>
                </a:cubicBezTo>
                <a:cubicBezTo>
                  <a:pt x="311591" y="443009"/>
                  <a:pt x="308734" y="443009"/>
                  <a:pt x="305877" y="441571"/>
                </a:cubicBezTo>
                <a:cubicBezTo>
                  <a:pt x="303019" y="438695"/>
                  <a:pt x="301591" y="437257"/>
                  <a:pt x="300162" y="432943"/>
                </a:cubicBezTo>
                <a:cubicBezTo>
                  <a:pt x="298733" y="430066"/>
                  <a:pt x="297305" y="427190"/>
                  <a:pt x="297305" y="422876"/>
                </a:cubicBezTo>
                <a:cubicBezTo>
                  <a:pt x="295876" y="418562"/>
                  <a:pt x="295876" y="414248"/>
                  <a:pt x="295876" y="409934"/>
                </a:cubicBezTo>
                <a:cubicBezTo>
                  <a:pt x="295876" y="404181"/>
                  <a:pt x="295876" y="399867"/>
                  <a:pt x="297305" y="395553"/>
                </a:cubicBezTo>
                <a:cubicBezTo>
                  <a:pt x="297305" y="392677"/>
                  <a:pt x="298733" y="388363"/>
                  <a:pt x="300162" y="385486"/>
                </a:cubicBezTo>
                <a:cubicBezTo>
                  <a:pt x="301591" y="382610"/>
                  <a:pt x="303019" y="379734"/>
                  <a:pt x="305877" y="378296"/>
                </a:cubicBezTo>
                <a:cubicBezTo>
                  <a:pt x="308734" y="376858"/>
                  <a:pt x="311591" y="375420"/>
                  <a:pt x="315877" y="375420"/>
                </a:cubicBezTo>
                <a:close/>
                <a:moveTo>
                  <a:pt x="315850" y="289439"/>
                </a:moveTo>
                <a:cubicBezTo>
                  <a:pt x="323023" y="289439"/>
                  <a:pt x="327326" y="292307"/>
                  <a:pt x="330195" y="298042"/>
                </a:cubicBezTo>
                <a:cubicBezTo>
                  <a:pt x="333065" y="302343"/>
                  <a:pt x="334499" y="309512"/>
                  <a:pt x="334499" y="316682"/>
                </a:cubicBezTo>
                <a:cubicBezTo>
                  <a:pt x="334499" y="326718"/>
                  <a:pt x="333065" y="333887"/>
                  <a:pt x="328761" y="338189"/>
                </a:cubicBezTo>
                <a:cubicBezTo>
                  <a:pt x="325892" y="342490"/>
                  <a:pt x="321588" y="343924"/>
                  <a:pt x="315850" y="343924"/>
                </a:cubicBezTo>
                <a:cubicBezTo>
                  <a:pt x="310112" y="343924"/>
                  <a:pt x="305808" y="342490"/>
                  <a:pt x="302939" y="338189"/>
                </a:cubicBezTo>
                <a:cubicBezTo>
                  <a:pt x="300070" y="333887"/>
                  <a:pt x="298635" y="326718"/>
                  <a:pt x="298635" y="316682"/>
                </a:cubicBezTo>
                <a:cubicBezTo>
                  <a:pt x="298635" y="309512"/>
                  <a:pt x="300070" y="302343"/>
                  <a:pt x="301504" y="298042"/>
                </a:cubicBezTo>
                <a:cubicBezTo>
                  <a:pt x="304373" y="292307"/>
                  <a:pt x="308677" y="289439"/>
                  <a:pt x="315850" y="289439"/>
                </a:cubicBezTo>
                <a:close/>
                <a:moveTo>
                  <a:pt x="315917" y="257970"/>
                </a:moveTo>
                <a:cubicBezTo>
                  <a:pt x="304430" y="257970"/>
                  <a:pt x="294378" y="259404"/>
                  <a:pt x="285762" y="262271"/>
                </a:cubicBezTo>
                <a:cubicBezTo>
                  <a:pt x="278582" y="265138"/>
                  <a:pt x="271402" y="268005"/>
                  <a:pt x="265658" y="273738"/>
                </a:cubicBezTo>
                <a:cubicBezTo>
                  <a:pt x="261350" y="278039"/>
                  <a:pt x="257042" y="283773"/>
                  <a:pt x="255606" y="290940"/>
                </a:cubicBezTo>
                <a:cubicBezTo>
                  <a:pt x="252734" y="298107"/>
                  <a:pt x="251298" y="305275"/>
                  <a:pt x="251298" y="312442"/>
                </a:cubicBezTo>
                <a:cubicBezTo>
                  <a:pt x="251298" y="325343"/>
                  <a:pt x="254170" y="335378"/>
                  <a:pt x="259914" y="342545"/>
                </a:cubicBezTo>
                <a:cubicBezTo>
                  <a:pt x="264222" y="351146"/>
                  <a:pt x="271402" y="355446"/>
                  <a:pt x="280018" y="358313"/>
                </a:cubicBezTo>
                <a:cubicBezTo>
                  <a:pt x="274274" y="359747"/>
                  <a:pt x="268530" y="361180"/>
                  <a:pt x="264222" y="364047"/>
                </a:cubicBezTo>
                <a:cubicBezTo>
                  <a:pt x="259914" y="368347"/>
                  <a:pt x="257042" y="371214"/>
                  <a:pt x="254170" y="375515"/>
                </a:cubicBezTo>
                <a:cubicBezTo>
                  <a:pt x="251298" y="381249"/>
                  <a:pt x="248426" y="385549"/>
                  <a:pt x="246990" y="391283"/>
                </a:cubicBezTo>
                <a:cubicBezTo>
                  <a:pt x="245554" y="397017"/>
                  <a:pt x="245554" y="402751"/>
                  <a:pt x="245554" y="408485"/>
                </a:cubicBezTo>
                <a:cubicBezTo>
                  <a:pt x="245554" y="418519"/>
                  <a:pt x="246990" y="427120"/>
                  <a:pt x="248426" y="435721"/>
                </a:cubicBezTo>
                <a:cubicBezTo>
                  <a:pt x="249862" y="442888"/>
                  <a:pt x="254170" y="450055"/>
                  <a:pt x="258478" y="455789"/>
                </a:cubicBezTo>
                <a:cubicBezTo>
                  <a:pt x="264222" y="462957"/>
                  <a:pt x="271402" y="467257"/>
                  <a:pt x="280018" y="470124"/>
                </a:cubicBezTo>
                <a:cubicBezTo>
                  <a:pt x="290070" y="472991"/>
                  <a:pt x="301558" y="475858"/>
                  <a:pt x="315917" y="475858"/>
                </a:cubicBezTo>
                <a:cubicBezTo>
                  <a:pt x="330277" y="475858"/>
                  <a:pt x="343201" y="472991"/>
                  <a:pt x="351817" y="470124"/>
                </a:cubicBezTo>
                <a:cubicBezTo>
                  <a:pt x="360433" y="465823"/>
                  <a:pt x="367613" y="461523"/>
                  <a:pt x="373357" y="455789"/>
                </a:cubicBezTo>
                <a:cubicBezTo>
                  <a:pt x="379101" y="450055"/>
                  <a:pt x="381973" y="442888"/>
                  <a:pt x="384845" y="434287"/>
                </a:cubicBezTo>
                <a:cubicBezTo>
                  <a:pt x="386281" y="425686"/>
                  <a:pt x="387717" y="418519"/>
                  <a:pt x="387717" y="408485"/>
                </a:cubicBezTo>
                <a:cubicBezTo>
                  <a:pt x="387717" y="394150"/>
                  <a:pt x="383409" y="382682"/>
                  <a:pt x="377665" y="374081"/>
                </a:cubicBezTo>
                <a:cubicBezTo>
                  <a:pt x="371921" y="365481"/>
                  <a:pt x="361869" y="359747"/>
                  <a:pt x="350381" y="358313"/>
                </a:cubicBezTo>
                <a:cubicBezTo>
                  <a:pt x="360433" y="355446"/>
                  <a:pt x="367613" y="351146"/>
                  <a:pt x="373357" y="342545"/>
                </a:cubicBezTo>
                <a:cubicBezTo>
                  <a:pt x="379101" y="335378"/>
                  <a:pt x="380537" y="325343"/>
                  <a:pt x="380537" y="313876"/>
                </a:cubicBezTo>
                <a:cubicBezTo>
                  <a:pt x="380537" y="305275"/>
                  <a:pt x="380537" y="296674"/>
                  <a:pt x="377665" y="290940"/>
                </a:cubicBezTo>
                <a:cubicBezTo>
                  <a:pt x="374793" y="283773"/>
                  <a:pt x="371921" y="278039"/>
                  <a:pt x="366177" y="273738"/>
                </a:cubicBezTo>
                <a:cubicBezTo>
                  <a:pt x="361869" y="268005"/>
                  <a:pt x="354689" y="265138"/>
                  <a:pt x="346073" y="262271"/>
                </a:cubicBezTo>
                <a:cubicBezTo>
                  <a:pt x="337457" y="259404"/>
                  <a:pt x="327405" y="257970"/>
                  <a:pt x="315917" y="257970"/>
                </a:cubicBezTo>
                <a:close/>
                <a:moveTo>
                  <a:pt x="160831" y="257970"/>
                </a:moveTo>
                <a:cubicBezTo>
                  <a:pt x="114879" y="257970"/>
                  <a:pt x="93339" y="279472"/>
                  <a:pt x="93339" y="322476"/>
                </a:cubicBezTo>
                <a:lnTo>
                  <a:pt x="93339" y="329644"/>
                </a:lnTo>
                <a:lnTo>
                  <a:pt x="139291" y="329644"/>
                </a:lnTo>
                <a:cubicBezTo>
                  <a:pt x="139291" y="325343"/>
                  <a:pt x="139291" y="321043"/>
                  <a:pt x="139291" y="316743"/>
                </a:cubicBezTo>
                <a:cubicBezTo>
                  <a:pt x="140727" y="311009"/>
                  <a:pt x="140727" y="306708"/>
                  <a:pt x="142163" y="303841"/>
                </a:cubicBezTo>
                <a:cubicBezTo>
                  <a:pt x="143599" y="299541"/>
                  <a:pt x="145035" y="296674"/>
                  <a:pt x="147907" y="293807"/>
                </a:cubicBezTo>
                <a:cubicBezTo>
                  <a:pt x="150779" y="290940"/>
                  <a:pt x="153651" y="289507"/>
                  <a:pt x="159395" y="289507"/>
                </a:cubicBezTo>
                <a:cubicBezTo>
                  <a:pt x="166575" y="289507"/>
                  <a:pt x="170883" y="292374"/>
                  <a:pt x="173755" y="298107"/>
                </a:cubicBezTo>
                <a:cubicBezTo>
                  <a:pt x="175191" y="302408"/>
                  <a:pt x="176627" y="309575"/>
                  <a:pt x="176627" y="318176"/>
                </a:cubicBezTo>
                <a:cubicBezTo>
                  <a:pt x="176627" y="322476"/>
                  <a:pt x="176627" y="325343"/>
                  <a:pt x="176627" y="329644"/>
                </a:cubicBezTo>
                <a:cubicBezTo>
                  <a:pt x="175191" y="332511"/>
                  <a:pt x="173755" y="336811"/>
                  <a:pt x="172319" y="341112"/>
                </a:cubicBezTo>
                <a:cubicBezTo>
                  <a:pt x="169447" y="343978"/>
                  <a:pt x="165139" y="349712"/>
                  <a:pt x="160831" y="355446"/>
                </a:cubicBezTo>
                <a:cubicBezTo>
                  <a:pt x="155087" y="359747"/>
                  <a:pt x="149343" y="366914"/>
                  <a:pt x="139291" y="375515"/>
                </a:cubicBezTo>
                <a:cubicBezTo>
                  <a:pt x="134983" y="379815"/>
                  <a:pt x="130675" y="384116"/>
                  <a:pt x="124931" y="389850"/>
                </a:cubicBezTo>
                <a:cubicBezTo>
                  <a:pt x="119187" y="395583"/>
                  <a:pt x="113443" y="402751"/>
                  <a:pt x="109135" y="409918"/>
                </a:cubicBezTo>
                <a:cubicBezTo>
                  <a:pt x="103391" y="418519"/>
                  <a:pt x="99083" y="427120"/>
                  <a:pt x="96211" y="437154"/>
                </a:cubicBezTo>
                <a:cubicBezTo>
                  <a:pt x="93339" y="447188"/>
                  <a:pt x="91903" y="458656"/>
                  <a:pt x="91903" y="471557"/>
                </a:cubicBezTo>
                <a:lnTo>
                  <a:pt x="228322" y="471557"/>
                </a:lnTo>
                <a:lnTo>
                  <a:pt x="228322" y="431420"/>
                </a:lnTo>
                <a:lnTo>
                  <a:pt x="152215" y="431420"/>
                </a:lnTo>
                <a:cubicBezTo>
                  <a:pt x="155087" y="425686"/>
                  <a:pt x="159395" y="419952"/>
                  <a:pt x="166575" y="412785"/>
                </a:cubicBezTo>
                <a:cubicBezTo>
                  <a:pt x="173755" y="405618"/>
                  <a:pt x="183807" y="397017"/>
                  <a:pt x="193858" y="386983"/>
                </a:cubicBezTo>
                <a:cubicBezTo>
                  <a:pt x="199602" y="381249"/>
                  <a:pt x="205346" y="375515"/>
                  <a:pt x="209654" y="369781"/>
                </a:cubicBezTo>
                <a:cubicBezTo>
                  <a:pt x="213962" y="365481"/>
                  <a:pt x="218270" y="359747"/>
                  <a:pt x="221142" y="355446"/>
                </a:cubicBezTo>
                <a:cubicBezTo>
                  <a:pt x="222578" y="349712"/>
                  <a:pt x="225450" y="343978"/>
                  <a:pt x="225450" y="338245"/>
                </a:cubicBezTo>
                <a:cubicBezTo>
                  <a:pt x="226886" y="332511"/>
                  <a:pt x="226886" y="325343"/>
                  <a:pt x="226886" y="318176"/>
                </a:cubicBezTo>
                <a:cubicBezTo>
                  <a:pt x="226886" y="309575"/>
                  <a:pt x="226886" y="300974"/>
                  <a:pt x="224014" y="293807"/>
                </a:cubicBezTo>
                <a:cubicBezTo>
                  <a:pt x="222578" y="286640"/>
                  <a:pt x="218270" y="280906"/>
                  <a:pt x="213962" y="275172"/>
                </a:cubicBezTo>
                <a:cubicBezTo>
                  <a:pt x="208218" y="270871"/>
                  <a:pt x="202474" y="266571"/>
                  <a:pt x="193858" y="262271"/>
                </a:cubicBezTo>
                <a:cubicBezTo>
                  <a:pt x="185243" y="259404"/>
                  <a:pt x="173755" y="257970"/>
                  <a:pt x="160831" y="257970"/>
                </a:cubicBezTo>
                <a:close/>
                <a:moveTo>
                  <a:pt x="0" y="147593"/>
                </a:moveTo>
                <a:lnTo>
                  <a:pt x="478184" y="147593"/>
                </a:lnTo>
                <a:lnTo>
                  <a:pt x="478184" y="586235"/>
                </a:lnTo>
                <a:lnTo>
                  <a:pt x="0" y="586235"/>
                </a:lnTo>
                <a:close/>
                <a:moveTo>
                  <a:pt x="239809" y="0"/>
                </a:moveTo>
                <a:cubicBezTo>
                  <a:pt x="248418" y="0"/>
                  <a:pt x="254157" y="7162"/>
                  <a:pt x="254157" y="15757"/>
                </a:cubicBezTo>
                <a:cubicBezTo>
                  <a:pt x="254157" y="17189"/>
                  <a:pt x="254157" y="18622"/>
                  <a:pt x="252722" y="21486"/>
                </a:cubicBezTo>
                <a:lnTo>
                  <a:pt x="381857" y="130351"/>
                </a:lnTo>
                <a:lnTo>
                  <a:pt x="366074" y="130351"/>
                </a:lnTo>
                <a:lnTo>
                  <a:pt x="246983" y="28649"/>
                </a:lnTo>
                <a:cubicBezTo>
                  <a:pt x="244113" y="30081"/>
                  <a:pt x="242679" y="30081"/>
                  <a:pt x="239809" y="30081"/>
                </a:cubicBezTo>
                <a:cubicBezTo>
                  <a:pt x="236939" y="30081"/>
                  <a:pt x="234070" y="30081"/>
                  <a:pt x="231200" y="28649"/>
                </a:cubicBezTo>
                <a:lnTo>
                  <a:pt x="112109" y="130351"/>
                </a:lnTo>
                <a:lnTo>
                  <a:pt x="96326" y="130351"/>
                </a:lnTo>
                <a:lnTo>
                  <a:pt x="225461" y="21486"/>
                </a:lnTo>
                <a:cubicBezTo>
                  <a:pt x="224026" y="18622"/>
                  <a:pt x="224026" y="17189"/>
                  <a:pt x="224026" y="15757"/>
                </a:cubicBezTo>
                <a:cubicBezTo>
                  <a:pt x="224026" y="7162"/>
                  <a:pt x="231200" y="0"/>
                  <a:pt x="239809" y="0"/>
                </a:cubicBezTo>
                <a:close/>
              </a:path>
            </a:pathLst>
          </a:custGeom>
          <a:solidFill>
            <a:srgbClr val="295B6D"/>
          </a:solidFill>
          <a:ln>
            <a:noFill/>
          </a:ln>
        </p:spPr>
      </p:sp>
      <p:sp>
        <p:nvSpPr>
          <p:cNvPr id="30" name="文本框 29"/>
          <p:cNvSpPr txBox="1"/>
          <p:nvPr/>
        </p:nvSpPr>
        <p:spPr>
          <a:xfrm>
            <a:off x="5609050" y="5274766"/>
            <a:ext cx="1221388" cy="378437"/>
          </a:xfrm>
          <a:prstGeom prst="rect">
            <a:avLst/>
          </a:prstGeom>
          <a:noFill/>
          <a:ln>
            <a:solidFill>
              <a:srgbClr val="295B6D"/>
            </a:solidFill>
          </a:ln>
        </p:spPr>
        <p:txBody>
          <a:bodyPr wrap="square" rtlCol="0">
            <a:spAutoFit/>
          </a:bodyPr>
          <a:lstStyle/>
          <a:p>
            <a:pPr>
              <a:lnSpc>
                <a:spcPct val="150000"/>
              </a:lnSpc>
            </a:pPr>
            <a:r>
              <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rPr>
              <a:t>汇报人：***</a:t>
            </a:r>
            <a:endPar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1" name="文本框 30"/>
          <p:cNvSpPr txBox="1"/>
          <p:nvPr/>
        </p:nvSpPr>
        <p:spPr>
          <a:xfrm>
            <a:off x="7855142" y="5274766"/>
            <a:ext cx="1221388" cy="378437"/>
          </a:xfrm>
          <a:prstGeom prst="rect">
            <a:avLst/>
          </a:prstGeom>
          <a:noFill/>
          <a:ln>
            <a:solidFill>
              <a:srgbClr val="295B6D"/>
            </a:solidFill>
          </a:ln>
        </p:spPr>
        <p:txBody>
          <a:bodyPr wrap="square" rtlCol="0">
            <a:spAutoFit/>
          </a:bodyPr>
          <a:lstStyle/>
          <a:p>
            <a:pPr>
              <a:lnSpc>
                <a:spcPct val="150000"/>
              </a:lnSpc>
            </a:pPr>
            <a:r>
              <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rPr>
              <a:t>专业：***</a:t>
            </a:r>
            <a:endPar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2" name="文本框 31"/>
          <p:cNvSpPr txBox="1"/>
          <p:nvPr/>
        </p:nvSpPr>
        <p:spPr>
          <a:xfrm>
            <a:off x="10075195" y="5274766"/>
            <a:ext cx="1221388" cy="378437"/>
          </a:xfrm>
          <a:prstGeom prst="rect">
            <a:avLst/>
          </a:prstGeom>
          <a:noFill/>
          <a:ln>
            <a:solidFill>
              <a:srgbClr val="295B6D"/>
            </a:solidFill>
          </a:ln>
        </p:spPr>
        <p:txBody>
          <a:bodyPr wrap="square" rtlCol="0">
            <a:spAutoFit/>
          </a:bodyPr>
          <a:lstStyle/>
          <a:p>
            <a:pPr>
              <a:lnSpc>
                <a:spcPct val="150000"/>
              </a:lnSpc>
            </a:pPr>
            <a:r>
              <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rPr>
              <a:t>日期：</a:t>
            </a:r>
            <a:r>
              <a:rPr lang="en-US" altLang="zh-CN" sz="1400" b="1" dirty="0">
                <a:solidFill>
                  <a:schemeClr val="tx1">
                    <a:lumMod val="65000"/>
                    <a:lumOff val="35000"/>
                  </a:schemeClr>
                </a:solidFill>
                <a:latin typeface="义启粗黑体" panose="02000800000000000000" pitchFamily="2" charset="-128"/>
                <a:ea typeface="义启粗黑体" panose="02000800000000000000" pitchFamily="2" charset="-128"/>
              </a:rPr>
              <a:t>2019.5</a:t>
            </a:r>
            <a:endParaRPr lang="zh-CN" altLang="en-US" sz="1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1000" fill="hold"/>
                                        <p:tgtEl>
                                          <p:spTgt spid="33"/>
                                        </p:tgtEl>
                                        <p:attrNameLst>
                                          <p:attrName>ppt_w</p:attrName>
                                        </p:attrNameLst>
                                      </p:cBhvr>
                                      <p:tavLst>
                                        <p:tav tm="0">
                                          <p:val>
                                            <p:fltVal val="0"/>
                                          </p:val>
                                        </p:tav>
                                        <p:tav tm="100000">
                                          <p:val>
                                            <p:strVal val="#ppt_w"/>
                                          </p:val>
                                        </p:tav>
                                      </p:tavLst>
                                    </p:anim>
                                    <p:anim calcmode="lin" valueType="num">
                                      <p:cBhvr>
                                        <p:cTn id="15" dur="1000" fill="hold"/>
                                        <p:tgtEl>
                                          <p:spTgt spid="33"/>
                                        </p:tgtEl>
                                        <p:attrNameLst>
                                          <p:attrName>ppt_h</p:attrName>
                                        </p:attrNameLst>
                                      </p:cBhvr>
                                      <p:tavLst>
                                        <p:tav tm="0">
                                          <p:val>
                                            <p:fltVal val="0"/>
                                          </p:val>
                                        </p:tav>
                                        <p:tav tm="100000">
                                          <p:val>
                                            <p:strVal val="#ppt_h"/>
                                          </p:val>
                                        </p:tav>
                                      </p:tavLst>
                                    </p:anim>
                                    <p:anim calcmode="lin" valueType="num">
                                      <p:cBhvr>
                                        <p:cTn id="16" dur="1000" fill="hold"/>
                                        <p:tgtEl>
                                          <p:spTgt spid="33"/>
                                        </p:tgtEl>
                                        <p:attrNameLst>
                                          <p:attrName>style.rotation</p:attrName>
                                        </p:attrNameLst>
                                      </p:cBhvr>
                                      <p:tavLst>
                                        <p:tav tm="0">
                                          <p:val>
                                            <p:fltVal val="90"/>
                                          </p:val>
                                        </p:tav>
                                        <p:tav tm="100000">
                                          <p:val>
                                            <p:fltVal val="0"/>
                                          </p:val>
                                        </p:tav>
                                      </p:tavLst>
                                    </p:anim>
                                    <p:animEffect transition="in" filter="fade">
                                      <p:cBhvr>
                                        <p:cTn id="17" dur="1000"/>
                                        <p:tgtEl>
                                          <p:spTgt spid="33"/>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1000" fill="hold"/>
                                        <p:tgtEl>
                                          <p:spTgt spid="34"/>
                                        </p:tgtEl>
                                        <p:attrNameLst>
                                          <p:attrName>ppt_w</p:attrName>
                                        </p:attrNameLst>
                                      </p:cBhvr>
                                      <p:tavLst>
                                        <p:tav tm="0">
                                          <p:val>
                                            <p:fltVal val="0"/>
                                          </p:val>
                                        </p:tav>
                                        <p:tav tm="100000">
                                          <p:val>
                                            <p:strVal val="#ppt_w"/>
                                          </p:val>
                                        </p:tav>
                                      </p:tavLst>
                                    </p:anim>
                                    <p:anim calcmode="lin" valueType="num">
                                      <p:cBhvr>
                                        <p:cTn id="22" dur="1000" fill="hold"/>
                                        <p:tgtEl>
                                          <p:spTgt spid="34"/>
                                        </p:tgtEl>
                                        <p:attrNameLst>
                                          <p:attrName>ppt_h</p:attrName>
                                        </p:attrNameLst>
                                      </p:cBhvr>
                                      <p:tavLst>
                                        <p:tav tm="0">
                                          <p:val>
                                            <p:fltVal val="0"/>
                                          </p:val>
                                        </p:tav>
                                        <p:tav tm="100000">
                                          <p:val>
                                            <p:strVal val="#ppt_h"/>
                                          </p:val>
                                        </p:tav>
                                      </p:tavLst>
                                    </p:anim>
                                    <p:anim calcmode="lin" valueType="num">
                                      <p:cBhvr>
                                        <p:cTn id="23" dur="1000" fill="hold"/>
                                        <p:tgtEl>
                                          <p:spTgt spid="34"/>
                                        </p:tgtEl>
                                        <p:attrNameLst>
                                          <p:attrName>style.rotation</p:attrName>
                                        </p:attrNameLst>
                                      </p:cBhvr>
                                      <p:tavLst>
                                        <p:tav tm="0">
                                          <p:val>
                                            <p:fltVal val="90"/>
                                          </p:val>
                                        </p:tav>
                                        <p:tav tm="100000">
                                          <p:val>
                                            <p:fltVal val="0"/>
                                          </p:val>
                                        </p:tav>
                                      </p:tavLst>
                                    </p:anim>
                                    <p:animEffect transition="in" filter="fade">
                                      <p:cBhvr>
                                        <p:cTn id="24" dur="1000"/>
                                        <p:tgtEl>
                                          <p:spTgt spid="34"/>
                                        </p:tgtEl>
                                      </p:cBhvr>
                                    </p:animEffect>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42"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anim calcmode="lin" valueType="num">
                                      <p:cBhvr>
                                        <p:cTn id="47" dur="1000" fill="hold"/>
                                        <p:tgtEl>
                                          <p:spTgt spid="23"/>
                                        </p:tgtEl>
                                        <p:attrNameLst>
                                          <p:attrName>ppt_x</p:attrName>
                                        </p:attrNameLst>
                                      </p:cBhvr>
                                      <p:tavLst>
                                        <p:tav tm="0">
                                          <p:val>
                                            <p:strVal val="#ppt_x"/>
                                          </p:val>
                                        </p:tav>
                                        <p:tav tm="100000">
                                          <p:val>
                                            <p:strVal val="#ppt_x"/>
                                          </p:val>
                                        </p:tav>
                                      </p:tavLst>
                                    </p:anim>
                                    <p:anim calcmode="lin" valueType="num">
                                      <p:cBhvr>
                                        <p:cTn id="48" dur="1000" fill="hold"/>
                                        <p:tgtEl>
                                          <p:spTgt spid="23"/>
                                        </p:tgtEl>
                                        <p:attrNameLst>
                                          <p:attrName>ppt_y</p:attrName>
                                        </p:attrNameLst>
                                      </p:cBhvr>
                                      <p:tavLst>
                                        <p:tav tm="0">
                                          <p:val>
                                            <p:strVal val="#ppt_y+.1"/>
                                          </p:val>
                                        </p:tav>
                                        <p:tav tm="100000">
                                          <p:val>
                                            <p:strVal val="#ppt_y"/>
                                          </p:val>
                                        </p:tav>
                                      </p:tavLst>
                                    </p:anim>
                                  </p:childTnLst>
                                </p:cTn>
                              </p:par>
                            </p:childTnLst>
                          </p:cTn>
                        </p:par>
                        <p:par>
                          <p:cTn id="49" fill="hold">
                            <p:stCondLst>
                              <p:cond delay="7000"/>
                            </p:stCondLst>
                            <p:childTnLst>
                              <p:par>
                                <p:cTn id="50" presetID="22" presetClass="entr" presetSubtype="8"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par>
                          <p:cTn id="53" fill="hold">
                            <p:stCondLst>
                              <p:cond delay="750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8000"/>
                            </p:stCondLst>
                            <p:childTnLst>
                              <p:par>
                                <p:cTn id="58" presetID="22" presetClass="entr" presetSubtype="8" fill="hold"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childTnLst>
                          </p:cTn>
                        </p:par>
                        <p:par>
                          <p:cTn id="61" fill="hold">
                            <p:stCondLst>
                              <p:cond delay="850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9000"/>
                            </p:stCondLst>
                            <p:childTnLst>
                              <p:par>
                                <p:cTn id="66" presetID="22" presetClass="entr" presetSubtype="8" fill="hold"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par>
                          <p:cTn id="69" fill="hold">
                            <p:stCondLst>
                              <p:cond delay="9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30" grpId="0" animBg="1"/>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rPr>
              <a:t>前言</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 name="矩形 2"/>
          <p:cNvSpPr/>
          <p:nvPr/>
        </p:nvSpPr>
        <p:spPr>
          <a:xfrm>
            <a:off x="1552074" y="1552074"/>
            <a:ext cx="9276347" cy="4475747"/>
          </a:xfrm>
          <a:prstGeom prst="rect">
            <a:avLst/>
          </a:prstGeom>
          <a:noFill/>
          <a:ln>
            <a:solidFill>
              <a:srgbClr val="DE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04474" y="1704474"/>
            <a:ext cx="9276347" cy="4475747"/>
          </a:xfrm>
          <a:prstGeom prst="rect">
            <a:avLst/>
          </a:prstGeom>
          <a:noFill/>
          <a:ln>
            <a:solidFill>
              <a:srgbClr val="4F86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1211179" y="1470558"/>
            <a:ext cx="723013" cy="723013"/>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1751665" y="1236641"/>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p:nvSpPr>
        <p:spPr>
          <a:xfrm>
            <a:off x="10415351" y="5767151"/>
            <a:ext cx="565470" cy="56547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a:off x="10889514" y="6149674"/>
            <a:ext cx="365893" cy="36589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菱形 23"/>
          <p:cNvSpPr/>
          <p:nvPr/>
        </p:nvSpPr>
        <p:spPr>
          <a:xfrm>
            <a:off x="10980821" y="5584206"/>
            <a:ext cx="503164" cy="503164"/>
          </a:xfrm>
          <a:prstGeom prst="diamond">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44720" y="2193571"/>
            <a:ext cx="8195853" cy="2450607"/>
          </a:xfrm>
          <a:prstGeom prst="rect">
            <a:avLst/>
          </a:prstGeom>
          <a:solidFill>
            <a:srgbClr val="4F869A">
              <a:alpha val="20000"/>
            </a:srgbClr>
          </a:solidFill>
        </p:spPr>
        <p:txBody>
          <a:bodyPr wrap="square">
            <a:spAutoFit/>
          </a:bodyPr>
          <a:lstStyle/>
          <a:p>
            <a:pPr algn="ctr">
              <a:lnSpc>
                <a:spcPct val="250000"/>
              </a:lnSpc>
            </a:pPr>
            <a:r>
              <a:rPr lang="zh-CN" altLang="en-US" sz="1600" dirty="0">
                <a:solidFill>
                  <a:schemeClr val="tx1">
                    <a:lumMod val="50000"/>
                    <a:lumOff val="50000"/>
                  </a:schemeClr>
                </a:solidFill>
                <a:latin typeface="义启粗黑体" panose="02000800000000000000" pitchFamily="2" charset="-128"/>
                <a:ea typeface="义启粗黑体" panose="02000800000000000000" pitchFamily="2" charset="-128"/>
              </a:rPr>
              <a:t>在这里输入想要的标题在这里输入想要的标题在这里输入想要的标题在这里输入想要的标题在这里输入想要的标题在这里输入想要的标题在这里输入想要的标题在这里输入想要的标题在这里输入想要的标题在这里输入想要的标题在这里输入想要的标题在这里输入想要的标题在这里输入想要的标题在这里输入想要的标题在这里输入想要的标题</a:t>
            </a:r>
            <a:endParaRPr lang="zh-CN" altLang="en-US" sz="1600" dirty="0">
              <a:solidFill>
                <a:schemeClr val="tx1">
                  <a:lumMod val="50000"/>
                  <a:lumOff val="50000"/>
                </a:schemeClr>
              </a:solidFill>
              <a:latin typeface="义启粗黑体" panose="02000800000000000000" pitchFamily="2" charset="-128"/>
              <a:ea typeface="义启粗黑体" panose="02000800000000000000" pitchFamily="2" charset="-128"/>
            </a:endParaRPr>
          </a:p>
        </p:txBody>
      </p:sp>
      <p:grpSp>
        <p:nvGrpSpPr>
          <p:cNvPr id="5" name="组合 4"/>
          <p:cNvGrpSpPr/>
          <p:nvPr/>
        </p:nvGrpSpPr>
        <p:grpSpPr>
          <a:xfrm>
            <a:off x="2244720" y="5002078"/>
            <a:ext cx="5413275" cy="853307"/>
            <a:chOff x="2244720" y="5002078"/>
            <a:chExt cx="5413275" cy="853307"/>
          </a:xfrm>
        </p:grpSpPr>
        <p:sp>
          <p:nvSpPr>
            <p:cNvPr id="25" name="菱形 24"/>
            <p:cNvSpPr/>
            <p:nvPr/>
          </p:nvSpPr>
          <p:spPr>
            <a:xfrm>
              <a:off x="2244720" y="5002078"/>
              <a:ext cx="853307" cy="853307"/>
            </a:xfrm>
            <a:prstGeom prst="diamond">
              <a:avLst/>
            </a:prstGeom>
            <a:solidFill>
              <a:srgbClr val="DE848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3764709" y="5002078"/>
              <a:ext cx="853307" cy="853307"/>
            </a:xfrm>
            <a:prstGeom prst="diamond">
              <a:avLst/>
            </a:prstGeom>
            <a:solidFill>
              <a:srgbClr val="DE848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5284698" y="5002078"/>
              <a:ext cx="853307" cy="853307"/>
            </a:xfrm>
            <a:prstGeom prst="diamond">
              <a:avLst/>
            </a:prstGeom>
            <a:solidFill>
              <a:srgbClr val="DE848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p:nvSpPr>
          <p:spPr>
            <a:xfrm>
              <a:off x="6804688" y="5002078"/>
              <a:ext cx="853307" cy="853307"/>
            </a:xfrm>
            <a:prstGeom prst="diamond">
              <a:avLst/>
            </a:prstGeom>
            <a:solidFill>
              <a:srgbClr val="DE848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riptych-brochure_30017"/>
            <p:cNvSpPr>
              <a:spLocks noChangeAspect="1"/>
            </p:cNvSpPr>
            <p:nvPr/>
          </p:nvSpPr>
          <p:spPr bwMode="auto">
            <a:xfrm>
              <a:off x="7060969" y="5241163"/>
              <a:ext cx="342250" cy="341651"/>
            </a:xfrm>
            <a:custGeom>
              <a:avLst/>
              <a:gdLst>
                <a:gd name="connsiteX0" fmla="*/ 242039 w 605098"/>
                <a:gd name="connsiteY0" fmla="*/ 412737 h 604040"/>
                <a:gd name="connsiteX1" fmla="*/ 362988 w 605098"/>
                <a:gd name="connsiteY1" fmla="*/ 412737 h 604040"/>
                <a:gd name="connsiteX2" fmla="*/ 362988 w 605098"/>
                <a:gd name="connsiteY2" fmla="*/ 523595 h 604040"/>
                <a:gd name="connsiteX3" fmla="*/ 242039 w 605098"/>
                <a:gd name="connsiteY3" fmla="*/ 523595 h 604040"/>
                <a:gd name="connsiteX4" fmla="*/ 560997 w 605098"/>
                <a:gd name="connsiteY4" fmla="*/ 357132 h 604040"/>
                <a:gd name="connsiteX5" fmla="*/ 568051 w 605098"/>
                <a:gd name="connsiteY5" fmla="*/ 364480 h 604040"/>
                <a:gd name="connsiteX6" fmla="*/ 559197 w 605098"/>
                <a:gd name="connsiteY6" fmla="*/ 377526 h 604040"/>
                <a:gd name="connsiteX7" fmla="*/ 475303 w 605098"/>
                <a:gd name="connsiteY7" fmla="*/ 417263 h 604040"/>
                <a:gd name="connsiteX8" fmla="*/ 470951 w 605098"/>
                <a:gd name="connsiteY8" fmla="*/ 418312 h 604040"/>
                <a:gd name="connsiteX9" fmla="*/ 463897 w 605098"/>
                <a:gd name="connsiteY9" fmla="*/ 410815 h 604040"/>
                <a:gd name="connsiteX10" fmla="*/ 472602 w 605098"/>
                <a:gd name="connsiteY10" fmla="*/ 397919 h 604040"/>
                <a:gd name="connsiteX11" fmla="*/ 556645 w 605098"/>
                <a:gd name="connsiteY11" fmla="*/ 358032 h 604040"/>
                <a:gd name="connsiteX12" fmla="*/ 560997 w 605098"/>
                <a:gd name="connsiteY12" fmla="*/ 357132 h 604040"/>
                <a:gd name="connsiteX13" fmla="*/ 560997 w 605098"/>
                <a:gd name="connsiteY13" fmla="*/ 310417 h 604040"/>
                <a:gd name="connsiteX14" fmla="*/ 568051 w 605098"/>
                <a:gd name="connsiteY14" fmla="*/ 317756 h 604040"/>
                <a:gd name="connsiteX15" fmla="*/ 559197 w 605098"/>
                <a:gd name="connsiteY15" fmla="*/ 330787 h 604040"/>
                <a:gd name="connsiteX16" fmla="*/ 475303 w 605098"/>
                <a:gd name="connsiteY16" fmla="*/ 370479 h 604040"/>
                <a:gd name="connsiteX17" fmla="*/ 470951 w 605098"/>
                <a:gd name="connsiteY17" fmla="*/ 371527 h 604040"/>
                <a:gd name="connsiteX18" fmla="*/ 463897 w 605098"/>
                <a:gd name="connsiteY18" fmla="*/ 364188 h 604040"/>
                <a:gd name="connsiteX19" fmla="*/ 472602 w 605098"/>
                <a:gd name="connsiteY19" fmla="*/ 351157 h 604040"/>
                <a:gd name="connsiteX20" fmla="*/ 556645 w 605098"/>
                <a:gd name="connsiteY20" fmla="*/ 311465 h 604040"/>
                <a:gd name="connsiteX21" fmla="*/ 560997 w 605098"/>
                <a:gd name="connsiteY21" fmla="*/ 310417 h 604040"/>
                <a:gd name="connsiteX22" fmla="*/ 44092 w 605098"/>
                <a:gd name="connsiteY22" fmla="*/ 310417 h 604040"/>
                <a:gd name="connsiteX23" fmla="*/ 48445 w 605098"/>
                <a:gd name="connsiteY23" fmla="*/ 311465 h 604040"/>
                <a:gd name="connsiteX24" fmla="*/ 132496 w 605098"/>
                <a:gd name="connsiteY24" fmla="*/ 351157 h 604040"/>
                <a:gd name="connsiteX25" fmla="*/ 141201 w 605098"/>
                <a:gd name="connsiteY25" fmla="*/ 364188 h 604040"/>
                <a:gd name="connsiteX26" fmla="*/ 134147 w 605098"/>
                <a:gd name="connsiteY26" fmla="*/ 371527 h 604040"/>
                <a:gd name="connsiteX27" fmla="*/ 129944 w 605098"/>
                <a:gd name="connsiteY27" fmla="*/ 370629 h 604040"/>
                <a:gd name="connsiteX28" fmla="*/ 45893 w 605098"/>
                <a:gd name="connsiteY28" fmla="*/ 330787 h 604040"/>
                <a:gd name="connsiteX29" fmla="*/ 37188 w 605098"/>
                <a:gd name="connsiteY29" fmla="*/ 317756 h 604040"/>
                <a:gd name="connsiteX30" fmla="*/ 44092 w 605098"/>
                <a:gd name="connsiteY30" fmla="*/ 310417 h 604040"/>
                <a:gd name="connsiteX31" fmla="*/ 242073 w 605098"/>
                <a:gd name="connsiteY31" fmla="*/ 261727 h 604040"/>
                <a:gd name="connsiteX32" fmla="*/ 363016 w 605098"/>
                <a:gd name="connsiteY32" fmla="*/ 261727 h 604040"/>
                <a:gd name="connsiteX33" fmla="*/ 373220 w 605098"/>
                <a:gd name="connsiteY33" fmla="*/ 271778 h 604040"/>
                <a:gd name="connsiteX34" fmla="*/ 363016 w 605098"/>
                <a:gd name="connsiteY34" fmla="*/ 281979 h 604040"/>
                <a:gd name="connsiteX35" fmla="*/ 242073 w 605098"/>
                <a:gd name="connsiteY35" fmla="*/ 281979 h 604040"/>
                <a:gd name="connsiteX36" fmla="*/ 232019 w 605098"/>
                <a:gd name="connsiteY36" fmla="*/ 271778 h 604040"/>
                <a:gd name="connsiteX37" fmla="*/ 242073 w 605098"/>
                <a:gd name="connsiteY37" fmla="*/ 261727 h 604040"/>
                <a:gd name="connsiteX38" fmla="*/ 242073 w 605098"/>
                <a:gd name="connsiteY38" fmla="*/ 221434 h 604040"/>
                <a:gd name="connsiteX39" fmla="*/ 363016 w 605098"/>
                <a:gd name="connsiteY39" fmla="*/ 221434 h 604040"/>
                <a:gd name="connsiteX40" fmla="*/ 373220 w 605098"/>
                <a:gd name="connsiteY40" fmla="*/ 231635 h 604040"/>
                <a:gd name="connsiteX41" fmla="*/ 363016 w 605098"/>
                <a:gd name="connsiteY41" fmla="*/ 241686 h 604040"/>
                <a:gd name="connsiteX42" fmla="*/ 242073 w 605098"/>
                <a:gd name="connsiteY42" fmla="*/ 241686 h 604040"/>
                <a:gd name="connsiteX43" fmla="*/ 232019 w 605098"/>
                <a:gd name="connsiteY43" fmla="*/ 231635 h 604040"/>
                <a:gd name="connsiteX44" fmla="*/ 242073 w 605098"/>
                <a:gd name="connsiteY44" fmla="*/ 221434 h 604040"/>
                <a:gd name="connsiteX45" fmla="*/ 564735 w 605098"/>
                <a:gd name="connsiteY45" fmla="*/ 192785 h 604040"/>
                <a:gd name="connsiteX46" fmla="*/ 564735 w 605098"/>
                <a:gd name="connsiteY46" fmla="*/ 262610 h 604040"/>
                <a:gd name="connsiteX47" fmla="*/ 464038 w 605098"/>
                <a:gd name="connsiteY47" fmla="*/ 310559 h 604040"/>
                <a:gd name="connsiteX48" fmla="*/ 464038 w 605098"/>
                <a:gd name="connsiteY48" fmla="*/ 240733 h 604040"/>
                <a:gd name="connsiteX49" fmla="*/ 242073 w 605098"/>
                <a:gd name="connsiteY49" fmla="*/ 181283 h 604040"/>
                <a:gd name="connsiteX50" fmla="*/ 363016 w 605098"/>
                <a:gd name="connsiteY50" fmla="*/ 181283 h 604040"/>
                <a:gd name="connsiteX51" fmla="*/ 373220 w 605098"/>
                <a:gd name="connsiteY51" fmla="*/ 191303 h 604040"/>
                <a:gd name="connsiteX52" fmla="*/ 363016 w 605098"/>
                <a:gd name="connsiteY52" fmla="*/ 201324 h 604040"/>
                <a:gd name="connsiteX53" fmla="*/ 242073 w 605098"/>
                <a:gd name="connsiteY53" fmla="*/ 201324 h 604040"/>
                <a:gd name="connsiteX54" fmla="*/ 232019 w 605098"/>
                <a:gd name="connsiteY54" fmla="*/ 191303 h 604040"/>
                <a:gd name="connsiteX55" fmla="*/ 242073 w 605098"/>
                <a:gd name="connsiteY55" fmla="*/ 181283 h 604040"/>
                <a:gd name="connsiteX56" fmla="*/ 40363 w 605098"/>
                <a:gd name="connsiteY56" fmla="*/ 122219 h 604040"/>
                <a:gd name="connsiteX57" fmla="*/ 141201 w 605098"/>
                <a:gd name="connsiteY57" fmla="*/ 170165 h 604040"/>
                <a:gd name="connsiteX58" fmla="*/ 141201 w 605098"/>
                <a:gd name="connsiteY58" fmla="*/ 310558 h 604040"/>
                <a:gd name="connsiteX59" fmla="*/ 40363 w 605098"/>
                <a:gd name="connsiteY59" fmla="*/ 262611 h 604040"/>
                <a:gd name="connsiteX60" fmla="*/ 211764 w 605098"/>
                <a:gd name="connsiteY60" fmla="*/ 100661 h 604040"/>
                <a:gd name="connsiteX61" fmla="*/ 211764 w 605098"/>
                <a:gd name="connsiteY61" fmla="*/ 583965 h 604040"/>
                <a:gd name="connsiteX62" fmla="*/ 393335 w 605098"/>
                <a:gd name="connsiteY62" fmla="*/ 583965 h 604040"/>
                <a:gd name="connsiteX63" fmla="*/ 393335 w 605098"/>
                <a:gd name="connsiteY63" fmla="*/ 100661 h 604040"/>
                <a:gd name="connsiteX64" fmla="*/ 191656 w 605098"/>
                <a:gd name="connsiteY64" fmla="*/ 80586 h 604040"/>
                <a:gd name="connsiteX65" fmla="*/ 413443 w 605098"/>
                <a:gd name="connsiteY65" fmla="*/ 80586 h 604040"/>
                <a:gd name="connsiteX66" fmla="*/ 413443 w 605098"/>
                <a:gd name="connsiteY66" fmla="*/ 604040 h 604040"/>
                <a:gd name="connsiteX67" fmla="*/ 191656 w 605098"/>
                <a:gd name="connsiteY67" fmla="*/ 604040 h 604040"/>
                <a:gd name="connsiteX68" fmla="*/ 584990 w 605098"/>
                <a:gd name="connsiteY68" fmla="*/ 30561 h 604040"/>
                <a:gd name="connsiteX69" fmla="*/ 443782 w 605098"/>
                <a:gd name="connsiteY69" fmla="*/ 93632 h 604040"/>
                <a:gd name="connsiteX70" fmla="*/ 443782 w 605098"/>
                <a:gd name="connsiteY70" fmla="*/ 573029 h 604040"/>
                <a:gd name="connsiteX71" fmla="*/ 584990 w 605098"/>
                <a:gd name="connsiteY71" fmla="*/ 510408 h 604040"/>
                <a:gd name="connsiteX72" fmla="*/ 20107 w 605098"/>
                <a:gd name="connsiteY72" fmla="*/ 30561 h 604040"/>
                <a:gd name="connsiteX73" fmla="*/ 20107 w 605098"/>
                <a:gd name="connsiteY73" fmla="*/ 510408 h 604040"/>
                <a:gd name="connsiteX74" fmla="*/ 161308 w 605098"/>
                <a:gd name="connsiteY74" fmla="*/ 573029 h 604040"/>
                <a:gd name="connsiteX75" fmla="*/ 161308 w 605098"/>
                <a:gd name="connsiteY75" fmla="*/ 93632 h 604040"/>
                <a:gd name="connsiteX76" fmla="*/ 605098 w 605098"/>
                <a:gd name="connsiteY76" fmla="*/ 0 h 604040"/>
                <a:gd name="connsiteX77" fmla="*/ 605098 w 605098"/>
                <a:gd name="connsiteY77" fmla="*/ 523591 h 604040"/>
                <a:gd name="connsiteX78" fmla="*/ 423674 w 605098"/>
                <a:gd name="connsiteY78" fmla="*/ 604040 h 604040"/>
                <a:gd name="connsiteX79" fmla="*/ 423674 w 605098"/>
                <a:gd name="connsiteY79" fmla="*/ 80598 h 604040"/>
                <a:gd name="connsiteX80" fmla="*/ 0 w 605098"/>
                <a:gd name="connsiteY80" fmla="*/ 0 h 604040"/>
                <a:gd name="connsiteX81" fmla="*/ 181565 w 605098"/>
                <a:gd name="connsiteY81" fmla="*/ 80598 h 604040"/>
                <a:gd name="connsiteX82" fmla="*/ 181565 w 605098"/>
                <a:gd name="connsiteY82" fmla="*/ 604040 h 604040"/>
                <a:gd name="connsiteX83" fmla="*/ 0 w 605098"/>
                <a:gd name="connsiteY83" fmla="*/ 523591 h 60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5098" h="604040">
                  <a:moveTo>
                    <a:pt x="242039" y="412737"/>
                  </a:moveTo>
                  <a:lnTo>
                    <a:pt x="362988" y="412737"/>
                  </a:lnTo>
                  <a:lnTo>
                    <a:pt x="362988" y="523595"/>
                  </a:lnTo>
                  <a:lnTo>
                    <a:pt x="242039" y="523595"/>
                  </a:lnTo>
                  <a:close/>
                  <a:moveTo>
                    <a:pt x="560997" y="357132"/>
                  </a:moveTo>
                  <a:cubicBezTo>
                    <a:pt x="565050" y="357132"/>
                    <a:pt x="568051" y="360131"/>
                    <a:pt x="568051" y="364480"/>
                  </a:cubicBezTo>
                  <a:cubicBezTo>
                    <a:pt x="568051" y="369428"/>
                    <a:pt x="564149" y="375276"/>
                    <a:pt x="559197" y="377526"/>
                  </a:cubicBezTo>
                  <a:lnTo>
                    <a:pt x="475303" y="417263"/>
                  </a:lnTo>
                  <a:cubicBezTo>
                    <a:pt x="473802" y="418012"/>
                    <a:pt x="472301" y="418312"/>
                    <a:pt x="470951" y="418312"/>
                  </a:cubicBezTo>
                  <a:cubicBezTo>
                    <a:pt x="466899" y="418312"/>
                    <a:pt x="464047" y="415313"/>
                    <a:pt x="463897" y="410815"/>
                  </a:cubicBezTo>
                  <a:cubicBezTo>
                    <a:pt x="463897" y="405866"/>
                    <a:pt x="467799" y="400168"/>
                    <a:pt x="472602" y="397919"/>
                  </a:cubicBezTo>
                  <a:lnTo>
                    <a:pt x="556645" y="358032"/>
                  </a:lnTo>
                  <a:cubicBezTo>
                    <a:pt x="558146" y="357432"/>
                    <a:pt x="559647" y="357132"/>
                    <a:pt x="560997" y="357132"/>
                  </a:cubicBezTo>
                  <a:close/>
                  <a:moveTo>
                    <a:pt x="560997" y="310417"/>
                  </a:moveTo>
                  <a:cubicBezTo>
                    <a:pt x="565050" y="310417"/>
                    <a:pt x="568051" y="313412"/>
                    <a:pt x="568051" y="317756"/>
                  </a:cubicBezTo>
                  <a:cubicBezTo>
                    <a:pt x="568051" y="322848"/>
                    <a:pt x="564149" y="328540"/>
                    <a:pt x="559197" y="330787"/>
                  </a:cubicBezTo>
                  <a:lnTo>
                    <a:pt x="475303" y="370479"/>
                  </a:lnTo>
                  <a:cubicBezTo>
                    <a:pt x="473802" y="371228"/>
                    <a:pt x="472301" y="371527"/>
                    <a:pt x="470951" y="371527"/>
                  </a:cubicBezTo>
                  <a:cubicBezTo>
                    <a:pt x="466899" y="371527"/>
                    <a:pt x="464047" y="368532"/>
                    <a:pt x="463897" y="364188"/>
                  </a:cubicBezTo>
                  <a:cubicBezTo>
                    <a:pt x="463897" y="359245"/>
                    <a:pt x="467799" y="353403"/>
                    <a:pt x="472602" y="351157"/>
                  </a:cubicBezTo>
                  <a:lnTo>
                    <a:pt x="556645" y="311465"/>
                  </a:lnTo>
                  <a:cubicBezTo>
                    <a:pt x="558146" y="310716"/>
                    <a:pt x="559647" y="310417"/>
                    <a:pt x="560997" y="310417"/>
                  </a:cubicBezTo>
                  <a:close/>
                  <a:moveTo>
                    <a:pt x="44092" y="310417"/>
                  </a:moveTo>
                  <a:cubicBezTo>
                    <a:pt x="45593" y="310417"/>
                    <a:pt x="46944" y="310716"/>
                    <a:pt x="48445" y="311465"/>
                  </a:cubicBezTo>
                  <a:lnTo>
                    <a:pt x="132496" y="351157"/>
                  </a:lnTo>
                  <a:cubicBezTo>
                    <a:pt x="137299" y="353403"/>
                    <a:pt x="141201" y="359245"/>
                    <a:pt x="141201" y="364188"/>
                  </a:cubicBezTo>
                  <a:cubicBezTo>
                    <a:pt x="141201" y="368532"/>
                    <a:pt x="138349" y="371527"/>
                    <a:pt x="134147" y="371527"/>
                  </a:cubicBezTo>
                  <a:cubicBezTo>
                    <a:pt x="132796" y="371527"/>
                    <a:pt x="131295" y="371228"/>
                    <a:pt x="129944" y="370629"/>
                  </a:cubicBezTo>
                  <a:lnTo>
                    <a:pt x="45893" y="330787"/>
                  </a:lnTo>
                  <a:cubicBezTo>
                    <a:pt x="40940" y="328540"/>
                    <a:pt x="37188" y="322848"/>
                    <a:pt x="37188" y="317756"/>
                  </a:cubicBezTo>
                  <a:cubicBezTo>
                    <a:pt x="37188" y="313412"/>
                    <a:pt x="40040" y="310417"/>
                    <a:pt x="44092" y="310417"/>
                  </a:cubicBezTo>
                  <a:close/>
                  <a:moveTo>
                    <a:pt x="242073" y="261727"/>
                  </a:moveTo>
                  <a:lnTo>
                    <a:pt x="363016" y="261727"/>
                  </a:lnTo>
                  <a:cubicBezTo>
                    <a:pt x="368568" y="261727"/>
                    <a:pt x="373220" y="266227"/>
                    <a:pt x="373220" y="271778"/>
                  </a:cubicBezTo>
                  <a:cubicBezTo>
                    <a:pt x="373220" y="277478"/>
                    <a:pt x="368568" y="281979"/>
                    <a:pt x="363016" y="281979"/>
                  </a:cubicBezTo>
                  <a:lnTo>
                    <a:pt x="242073" y="281979"/>
                  </a:lnTo>
                  <a:cubicBezTo>
                    <a:pt x="236521" y="281979"/>
                    <a:pt x="232019" y="277328"/>
                    <a:pt x="232019" y="271778"/>
                  </a:cubicBezTo>
                  <a:cubicBezTo>
                    <a:pt x="232019" y="266227"/>
                    <a:pt x="236521" y="261727"/>
                    <a:pt x="242073" y="261727"/>
                  </a:cubicBezTo>
                  <a:close/>
                  <a:moveTo>
                    <a:pt x="242073" y="221434"/>
                  </a:moveTo>
                  <a:lnTo>
                    <a:pt x="363016" y="221434"/>
                  </a:lnTo>
                  <a:cubicBezTo>
                    <a:pt x="368568" y="221434"/>
                    <a:pt x="373220" y="226084"/>
                    <a:pt x="373220" y="231635"/>
                  </a:cubicBezTo>
                  <a:cubicBezTo>
                    <a:pt x="373220" y="237185"/>
                    <a:pt x="368568" y="241686"/>
                    <a:pt x="363016" y="241686"/>
                  </a:cubicBezTo>
                  <a:lnTo>
                    <a:pt x="242073" y="241686"/>
                  </a:lnTo>
                  <a:cubicBezTo>
                    <a:pt x="236521" y="241686"/>
                    <a:pt x="232019" y="237185"/>
                    <a:pt x="232019" y="231635"/>
                  </a:cubicBezTo>
                  <a:cubicBezTo>
                    <a:pt x="232019" y="226084"/>
                    <a:pt x="236521" y="221434"/>
                    <a:pt x="242073" y="221434"/>
                  </a:cubicBezTo>
                  <a:close/>
                  <a:moveTo>
                    <a:pt x="564735" y="192785"/>
                  </a:moveTo>
                  <a:lnTo>
                    <a:pt x="564735" y="262610"/>
                  </a:lnTo>
                  <a:lnTo>
                    <a:pt x="464038" y="310559"/>
                  </a:lnTo>
                  <a:lnTo>
                    <a:pt x="464038" y="240733"/>
                  </a:lnTo>
                  <a:close/>
                  <a:moveTo>
                    <a:pt x="242073" y="181283"/>
                  </a:moveTo>
                  <a:lnTo>
                    <a:pt x="363016" y="181283"/>
                  </a:lnTo>
                  <a:cubicBezTo>
                    <a:pt x="368568" y="181283"/>
                    <a:pt x="373220" y="185770"/>
                    <a:pt x="373220" y="191303"/>
                  </a:cubicBezTo>
                  <a:cubicBezTo>
                    <a:pt x="373220" y="196837"/>
                    <a:pt x="368568" y="201324"/>
                    <a:pt x="363016" y="201324"/>
                  </a:cubicBezTo>
                  <a:lnTo>
                    <a:pt x="242073" y="201324"/>
                  </a:lnTo>
                  <a:cubicBezTo>
                    <a:pt x="236521" y="201324"/>
                    <a:pt x="232019" y="196837"/>
                    <a:pt x="232019" y="191303"/>
                  </a:cubicBezTo>
                  <a:cubicBezTo>
                    <a:pt x="232019" y="185770"/>
                    <a:pt x="236521" y="181283"/>
                    <a:pt x="242073" y="181283"/>
                  </a:cubicBezTo>
                  <a:close/>
                  <a:moveTo>
                    <a:pt x="40363" y="122219"/>
                  </a:moveTo>
                  <a:lnTo>
                    <a:pt x="141201" y="170165"/>
                  </a:lnTo>
                  <a:lnTo>
                    <a:pt x="141201" y="310558"/>
                  </a:lnTo>
                  <a:lnTo>
                    <a:pt x="40363" y="262611"/>
                  </a:lnTo>
                  <a:close/>
                  <a:moveTo>
                    <a:pt x="211764" y="100661"/>
                  </a:moveTo>
                  <a:lnTo>
                    <a:pt x="211764" y="583965"/>
                  </a:lnTo>
                  <a:lnTo>
                    <a:pt x="393335" y="583965"/>
                  </a:lnTo>
                  <a:lnTo>
                    <a:pt x="393335" y="100661"/>
                  </a:lnTo>
                  <a:close/>
                  <a:moveTo>
                    <a:pt x="191656" y="80586"/>
                  </a:moveTo>
                  <a:lnTo>
                    <a:pt x="413443" y="80586"/>
                  </a:lnTo>
                  <a:lnTo>
                    <a:pt x="413443" y="604040"/>
                  </a:lnTo>
                  <a:lnTo>
                    <a:pt x="191656" y="604040"/>
                  </a:lnTo>
                  <a:close/>
                  <a:moveTo>
                    <a:pt x="584990" y="30561"/>
                  </a:moveTo>
                  <a:lnTo>
                    <a:pt x="443782" y="93632"/>
                  </a:lnTo>
                  <a:lnTo>
                    <a:pt x="443782" y="573029"/>
                  </a:lnTo>
                  <a:lnTo>
                    <a:pt x="584990" y="510408"/>
                  </a:lnTo>
                  <a:close/>
                  <a:moveTo>
                    <a:pt x="20107" y="30561"/>
                  </a:moveTo>
                  <a:lnTo>
                    <a:pt x="20107" y="510408"/>
                  </a:lnTo>
                  <a:lnTo>
                    <a:pt x="161308" y="573029"/>
                  </a:lnTo>
                  <a:lnTo>
                    <a:pt x="161308" y="93632"/>
                  </a:lnTo>
                  <a:close/>
                  <a:moveTo>
                    <a:pt x="605098" y="0"/>
                  </a:moveTo>
                  <a:lnTo>
                    <a:pt x="605098" y="523591"/>
                  </a:lnTo>
                  <a:lnTo>
                    <a:pt x="423674" y="604040"/>
                  </a:lnTo>
                  <a:lnTo>
                    <a:pt x="423674" y="80598"/>
                  </a:lnTo>
                  <a:close/>
                  <a:moveTo>
                    <a:pt x="0" y="0"/>
                  </a:moveTo>
                  <a:lnTo>
                    <a:pt x="181565" y="80598"/>
                  </a:lnTo>
                  <a:lnTo>
                    <a:pt x="181565" y="604040"/>
                  </a:lnTo>
                  <a:lnTo>
                    <a:pt x="0" y="523591"/>
                  </a:lnTo>
                  <a:close/>
                </a:path>
              </a:pathLst>
            </a:custGeom>
            <a:solidFill>
              <a:srgbClr val="4F869A"/>
            </a:solidFill>
            <a:ln>
              <a:noFill/>
            </a:ln>
          </p:spPr>
        </p:sp>
        <p:sp>
          <p:nvSpPr>
            <p:cNvPr id="31" name="study-notes_42962"/>
            <p:cNvSpPr>
              <a:spLocks noChangeAspect="1"/>
            </p:cNvSpPr>
            <p:nvPr/>
          </p:nvSpPr>
          <p:spPr bwMode="auto">
            <a:xfrm>
              <a:off x="4006094" y="5252828"/>
              <a:ext cx="342250" cy="318321"/>
            </a:xfrm>
            <a:custGeom>
              <a:avLst/>
              <a:gdLst>
                <a:gd name="connsiteX0" fmla="*/ 80464 w 542555"/>
                <a:gd name="connsiteY0" fmla="*/ 402778 h 504622"/>
                <a:gd name="connsiteX1" fmla="*/ 384617 w 542555"/>
                <a:gd name="connsiteY1" fmla="*/ 402778 h 504622"/>
                <a:gd name="connsiteX2" fmla="*/ 384617 w 542555"/>
                <a:gd name="connsiteY2" fmla="*/ 425768 h 504622"/>
                <a:gd name="connsiteX3" fmla="*/ 80464 w 542555"/>
                <a:gd name="connsiteY3" fmla="*/ 425768 h 504622"/>
                <a:gd name="connsiteX4" fmla="*/ 476530 w 542555"/>
                <a:gd name="connsiteY4" fmla="*/ 395670 h 504622"/>
                <a:gd name="connsiteX5" fmla="*/ 453565 w 542555"/>
                <a:gd name="connsiteY5" fmla="*/ 401404 h 504622"/>
                <a:gd name="connsiteX6" fmla="*/ 453565 w 542555"/>
                <a:gd name="connsiteY6" fmla="*/ 427208 h 504622"/>
                <a:gd name="connsiteX7" fmla="*/ 479401 w 542555"/>
                <a:gd name="connsiteY7" fmla="*/ 422908 h 504622"/>
                <a:gd name="connsiteX8" fmla="*/ 80464 w 542555"/>
                <a:gd name="connsiteY8" fmla="*/ 355419 h 504622"/>
                <a:gd name="connsiteX9" fmla="*/ 384617 w 542555"/>
                <a:gd name="connsiteY9" fmla="*/ 355419 h 504622"/>
                <a:gd name="connsiteX10" fmla="*/ 384617 w 542555"/>
                <a:gd name="connsiteY10" fmla="*/ 379788 h 504622"/>
                <a:gd name="connsiteX11" fmla="*/ 80464 w 542555"/>
                <a:gd name="connsiteY11" fmla="*/ 379788 h 504622"/>
                <a:gd name="connsiteX12" fmla="*/ 80464 w 542555"/>
                <a:gd name="connsiteY12" fmla="*/ 303923 h 504622"/>
                <a:gd name="connsiteX13" fmla="*/ 384617 w 542555"/>
                <a:gd name="connsiteY13" fmla="*/ 303923 h 504622"/>
                <a:gd name="connsiteX14" fmla="*/ 384617 w 542555"/>
                <a:gd name="connsiteY14" fmla="*/ 326913 h 504622"/>
                <a:gd name="connsiteX15" fmla="*/ 80464 w 542555"/>
                <a:gd name="connsiteY15" fmla="*/ 326913 h 504622"/>
                <a:gd name="connsiteX16" fmla="*/ 163686 w 542555"/>
                <a:gd name="connsiteY16" fmla="*/ 235184 h 504622"/>
                <a:gd name="connsiteX17" fmla="*/ 384616 w 542555"/>
                <a:gd name="connsiteY17" fmla="*/ 235184 h 504622"/>
                <a:gd name="connsiteX18" fmla="*/ 384616 w 542555"/>
                <a:gd name="connsiteY18" fmla="*/ 257944 h 504622"/>
                <a:gd name="connsiteX19" fmla="*/ 163686 w 542555"/>
                <a:gd name="connsiteY19" fmla="*/ 257944 h 504622"/>
                <a:gd name="connsiteX20" fmla="*/ 479401 w 542555"/>
                <a:gd name="connsiteY20" fmla="*/ 232241 h 504622"/>
                <a:gd name="connsiteX21" fmla="*/ 496625 w 542555"/>
                <a:gd name="connsiteY21" fmla="*/ 364131 h 504622"/>
                <a:gd name="connsiteX22" fmla="*/ 512413 w 542555"/>
                <a:gd name="connsiteY22" fmla="*/ 359830 h 504622"/>
                <a:gd name="connsiteX23" fmla="*/ 453565 w 542555"/>
                <a:gd name="connsiteY23" fmla="*/ 226506 h 504622"/>
                <a:gd name="connsiteX24" fmla="*/ 453565 w 542555"/>
                <a:gd name="connsiteY24" fmla="*/ 375599 h 504622"/>
                <a:gd name="connsiteX25" fmla="*/ 472224 w 542555"/>
                <a:gd name="connsiteY25" fmla="*/ 371299 h 504622"/>
                <a:gd name="connsiteX26" fmla="*/ 163686 w 542555"/>
                <a:gd name="connsiteY26" fmla="*/ 183457 h 504622"/>
                <a:gd name="connsiteX27" fmla="*/ 384616 w 542555"/>
                <a:gd name="connsiteY27" fmla="*/ 183457 h 504622"/>
                <a:gd name="connsiteX28" fmla="*/ 384616 w 542555"/>
                <a:gd name="connsiteY28" fmla="*/ 207826 h 504622"/>
                <a:gd name="connsiteX29" fmla="*/ 163686 w 542555"/>
                <a:gd name="connsiteY29" fmla="*/ 207826 h 504622"/>
                <a:gd name="connsiteX30" fmla="*/ 71785 w 542555"/>
                <a:gd name="connsiteY30" fmla="*/ 154720 h 504622"/>
                <a:gd name="connsiteX31" fmla="*/ 64601 w 542555"/>
                <a:gd name="connsiteY31" fmla="*/ 171944 h 504622"/>
                <a:gd name="connsiteX32" fmla="*/ 90464 w 542555"/>
                <a:gd name="connsiteY32" fmla="*/ 202085 h 504622"/>
                <a:gd name="connsiteX33" fmla="*/ 99085 w 542555"/>
                <a:gd name="connsiteY33" fmla="*/ 202085 h 504622"/>
                <a:gd name="connsiteX34" fmla="*/ 78969 w 542555"/>
                <a:gd name="connsiteY34" fmla="*/ 207826 h 504622"/>
                <a:gd name="connsiteX35" fmla="*/ 54543 w 542555"/>
                <a:gd name="connsiteY35" fmla="*/ 177685 h 504622"/>
                <a:gd name="connsiteX36" fmla="*/ 71785 w 542555"/>
                <a:gd name="connsiteY36" fmla="*/ 154720 h 504622"/>
                <a:gd name="connsiteX37" fmla="*/ 88913 w 542555"/>
                <a:gd name="connsiteY37" fmla="*/ 149082 h 504622"/>
                <a:gd name="connsiteX38" fmla="*/ 116214 w 542555"/>
                <a:gd name="connsiteY38" fmla="*/ 167721 h 504622"/>
                <a:gd name="connsiteX39" fmla="*/ 98971 w 542555"/>
                <a:gd name="connsiteY39" fmla="*/ 196398 h 504622"/>
                <a:gd name="connsiteX40" fmla="*/ 70234 w 542555"/>
                <a:gd name="connsiteY40" fmla="*/ 179192 h 504622"/>
                <a:gd name="connsiteX41" fmla="*/ 88913 w 542555"/>
                <a:gd name="connsiteY41" fmla="*/ 149082 h 504622"/>
                <a:gd name="connsiteX42" fmla="*/ 24400 w 542555"/>
                <a:gd name="connsiteY42" fmla="*/ 124722 h 504622"/>
                <a:gd name="connsiteX43" fmla="*/ 24400 w 542555"/>
                <a:gd name="connsiteY43" fmla="*/ 465915 h 504622"/>
                <a:gd name="connsiteX44" fmla="*/ 429164 w 542555"/>
                <a:gd name="connsiteY44" fmla="*/ 465915 h 504622"/>
                <a:gd name="connsiteX45" fmla="*/ 429164 w 542555"/>
                <a:gd name="connsiteY45" fmla="*/ 124722 h 504622"/>
                <a:gd name="connsiteX46" fmla="*/ 434905 w 542555"/>
                <a:gd name="connsiteY46" fmla="*/ 86015 h 504622"/>
                <a:gd name="connsiteX47" fmla="*/ 324385 w 542555"/>
                <a:gd name="connsiteY47" fmla="*/ 100351 h 504622"/>
                <a:gd name="connsiteX48" fmla="*/ 436341 w 542555"/>
                <a:gd name="connsiteY48" fmla="*/ 100351 h 504622"/>
                <a:gd name="connsiteX49" fmla="*/ 426293 w 542555"/>
                <a:gd name="connsiteY49" fmla="*/ 30105 h 504622"/>
                <a:gd name="connsiteX50" fmla="*/ 182287 w 542555"/>
                <a:gd name="connsiteY50" fmla="*/ 94617 h 504622"/>
                <a:gd name="connsiteX51" fmla="*/ 434905 w 542555"/>
                <a:gd name="connsiteY51" fmla="*/ 60211 h 504622"/>
                <a:gd name="connsiteX52" fmla="*/ 443517 w 542555"/>
                <a:gd name="connsiteY52" fmla="*/ 0 h 504622"/>
                <a:gd name="connsiteX53" fmla="*/ 542555 w 542555"/>
                <a:gd name="connsiteY53" fmla="*/ 378466 h 504622"/>
                <a:gd name="connsiteX54" fmla="*/ 499495 w 542555"/>
                <a:gd name="connsiteY54" fmla="*/ 388502 h 504622"/>
                <a:gd name="connsiteX55" fmla="*/ 508107 w 542555"/>
                <a:gd name="connsiteY55" fmla="*/ 444411 h 504622"/>
                <a:gd name="connsiteX56" fmla="*/ 453565 w 542555"/>
                <a:gd name="connsiteY56" fmla="*/ 451579 h 504622"/>
                <a:gd name="connsiteX57" fmla="*/ 453565 w 542555"/>
                <a:gd name="connsiteY57" fmla="*/ 490286 h 504622"/>
                <a:gd name="connsiteX58" fmla="*/ 163628 w 542555"/>
                <a:gd name="connsiteY58" fmla="*/ 490286 h 504622"/>
                <a:gd name="connsiteX59" fmla="*/ 57413 w 542555"/>
                <a:gd name="connsiteY59" fmla="*/ 504622 h 504622"/>
                <a:gd name="connsiteX60" fmla="*/ 55978 w 542555"/>
                <a:gd name="connsiteY60" fmla="*/ 490286 h 504622"/>
                <a:gd name="connsiteX61" fmla="*/ 0 w 542555"/>
                <a:gd name="connsiteY61" fmla="*/ 490286 h 504622"/>
                <a:gd name="connsiteX62" fmla="*/ 0 w 542555"/>
                <a:gd name="connsiteY62" fmla="*/ 100351 h 504622"/>
                <a:gd name="connsiteX63" fmla="*/ 61719 w 542555"/>
                <a:gd name="connsiteY63" fmla="*/ 100351 h 5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42555" h="504622">
                  <a:moveTo>
                    <a:pt x="80464" y="402778"/>
                  </a:moveTo>
                  <a:lnTo>
                    <a:pt x="384617" y="402778"/>
                  </a:lnTo>
                  <a:lnTo>
                    <a:pt x="384617" y="425768"/>
                  </a:lnTo>
                  <a:lnTo>
                    <a:pt x="80464" y="425768"/>
                  </a:lnTo>
                  <a:close/>
                  <a:moveTo>
                    <a:pt x="476530" y="395670"/>
                  </a:moveTo>
                  <a:lnTo>
                    <a:pt x="453565" y="401404"/>
                  </a:lnTo>
                  <a:lnTo>
                    <a:pt x="453565" y="427208"/>
                  </a:lnTo>
                  <a:lnTo>
                    <a:pt x="479401" y="422908"/>
                  </a:lnTo>
                  <a:close/>
                  <a:moveTo>
                    <a:pt x="80464" y="355419"/>
                  </a:moveTo>
                  <a:lnTo>
                    <a:pt x="384617" y="355419"/>
                  </a:lnTo>
                  <a:lnTo>
                    <a:pt x="384617" y="379788"/>
                  </a:lnTo>
                  <a:lnTo>
                    <a:pt x="80464" y="379788"/>
                  </a:lnTo>
                  <a:close/>
                  <a:moveTo>
                    <a:pt x="80464" y="303923"/>
                  </a:moveTo>
                  <a:lnTo>
                    <a:pt x="384617" y="303923"/>
                  </a:lnTo>
                  <a:lnTo>
                    <a:pt x="384617" y="326913"/>
                  </a:lnTo>
                  <a:lnTo>
                    <a:pt x="80464" y="326913"/>
                  </a:lnTo>
                  <a:close/>
                  <a:moveTo>
                    <a:pt x="163686" y="235184"/>
                  </a:moveTo>
                  <a:lnTo>
                    <a:pt x="384616" y="235184"/>
                  </a:lnTo>
                  <a:lnTo>
                    <a:pt x="384616" y="257944"/>
                  </a:lnTo>
                  <a:lnTo>
                    <a:pt x="163686" y="257944"/>
                  </a:lnTo>
                  <a:close/>
                  <a:moveTo>
                    <a:pt x="479401" y="232241"/>
                  </a:moveTo>
                  <a:lnTo>
                    <a:pt x="496625" y="364131"/>
                  </a:lnTo>
                  <a:lnTo>
                    <a:pt x="512413" y="359830"/>
                  </a:lnTo>
                  <a:close/>
                  <a:moveTo>
                    <a:pt x="453565" y="226506"/>
                  </a:moveTo>
                  <a:lnTo>
                    <a:pt x="453565" y="375599"/>
                  </a:lnTo>
                  <a:lnTo>
                    <a:pt x="472224" y="371299"/>
                  </a:lnTo>
                  <a:close/>
                  <a:moveTo>
                    <a:pt x="163686" y="183457"/>
                  </a:moveTo>
                  <a:lnTo>
                    <a:pt x="384616" y="183457"/>
                  </a:lnTo>
                  <a:lnTo>
                    <a:pt x="384616" y="207826"/>
                  </a:lnTo>
                  <a:lnTo>
                    <a:pt x="163686" y="207826"/>
                  </a:lnTo>
                  <a:close/>
                  <a:moveTo>
                    <a:pt x="71785" y="154720"/>
                  </a:moveTo>
                  <a:cubicBezTo>
                    <a:pt x="67475" y="159026"/>
                    <a:pt x="64601" y="164767"/>
                    <a:pt x="64601" y="171944"/>
                  </a:cubicBezTo>
                  <a:cubicBezTo>
                    <a:pt x="63164" y="186297"/>
                    <a:pt x="74659" y="200650"/>
                    <a:pt x="90464" y="202085"/>
                  </a:cubicBezTo>
                  <a:cubicBezTo>
                    <a:pt x="93338" y="202085"/>
                    <a:pt x="96212" y="202085"/>
                    <a:pt x="99085" y="202085"/>
                  </a:cubicBezTo>
                  <a:cubicBezTo>
                    <a:pt x="93338" y="206391"/>
                    <a:pt x="87590" y="207826"/>
                    <a:pt x="78969" y="207826"/>
                  </a:cubicBezTo>
                  <a:cubicBezTo>
                    <a:pt x="64601" y="206391"/>
                    <a:pt x="53106" y="192038"/>
                    <a:pt x="54543" y="177685"/>
                  </a:cubicBezTo>
                  <a:cubicBezTo>
                    <a:pt x="55979" y="167638"/>
                    <a:pt x="63164" y="159026"/>
                    <a:pt x="71785" y="154720"/>
                  </a:cubicBezTo>
                  <a:close/>
                  <a:moveTo>
                    <a:pt x="88913" y="149082"/>
                  </a:moveTo>
                  <a:cubicBezTo>
                    <a:pt x="101845" y="146214"/>
                    <a:pt x="113340" y="154817"/>
                    <a:pt x="116214" y="167721"/>
                  </a:cubicBezTo>
                  <a:cubicBezTo>
                    <a:pt x="119087" y="182059"/>
                    <a:pt x="111903" y="193530"/>
                    <a:pt x="98971" y="196398"/>
                  </a:cubicBezTo>
                  <a:cubicBezTo>
                    <a:pt x="86039" y="200699"/>
                    <a:pt x="73108" y="192096"/>
                    <a:pt x="70234" y="179192"/>
                  </a:cubicBezTo>
                  <a:cubicBezTo>
                    <a:pt x="67360" y="166287"/>
                    <a:pt x="75981" y="153383"/>
                    <a:pt x="88913" y="149082"/>
                  </a:cubicBezTo>
                  <a:close/>
                  <a:moveTo>
                    <a:pt x="24400" y="124722"/>
                  </a:moveTo>
                  <a:lnTo>
                    <a:pt x="24400" y="465915"/>
                  </a:lnTo>
                  <a:lnTo>
                    <a:pt x="429164" y="465915"/>
                  </a:lnTo>
                  <a:lnTo>
                    <a:pt x="429164" y="124722"/>
                  </a:lnTo>
                  <a:close/>
                  <a:moveTo>
                    <a:pt x="434905" y="86015"/>
                  </a:moveTo>
                  <a:lnTo>
                    <a:pt x="324385" y="100351"/>
                  </a:lnTo>
                  <a:lnTo>
                    <a:pt x="436341" y="100351"/>
                  </a:lnTo>
                  <a:close/>
                  <a:moveTo>
                    <a:pt x="426293" y="30105"/>
                  </a:moveTo>
                  <a:lnTo>
                    <a:pt x="182287" y="94617"/>
                  </a:lnTo>
                  <a:lnTo>
                    <a:pt x="434905" y="60211"/>
                  </a:lnTo>
                  <a:close/>
                  <a:moveTo>
                    <a:pt x="443517" y="0"/>
                  </a:moveTo>
                  <a:lnTo>
                    <a:pt x="542555" y="378466"/>
                  </a:lnTo>
                  <a:lnTo>
                    <a:pt x="499495" y="388502"/>
                  </a:lnTo>
                  <a:lnTo>
                    <a:pt x="508107" y="444411"/>
                  </a:lnTo>
                  <a:lnTo>
                    <a:pt x="453565" y="451579"/>
                  </a:lnTo>
                  <a:lnTo>
                    <a:pt x="453565" y="490286"/>
                  </a:lnTo>
                  <a:lnTo>
                    <a:pt x="163628" y="490286"/>
                  </a:lnTo>
                  <a:lnTo>
                    <a:pt x="57413" y="504622"/>
                  </a:lnTo>
                  <a:lnTo>
                    <a:pt x="55978" y="490286"/>
                  </a:lnTo>
                  <a:lnTo>
                    <a:pt x="0" y="490286"/>
                  </a:lnTo>
                  <a:lnTo>
                    <a:pt x="0" y="100351"/>
                  </a:lnTo>
                  <a:lnTo>
                    <a:pt x="61719" y="100351"/>
                  </a:lnTo>
                  <a:close/>
                </a:path>
              </a:pathLst>
            </a:custGeom>
            <a:solidFill>
              <a:srgbClr val="4F869A"/>
            </a:solidFill>
            <a:ln>
              <a:noFill/>
            </a:ln>
          </p:spPr>
        </p:sp>
        <p:sp>
          <p:nvSpPr>
            <p:cNvPr id="32" name="paper-and-pen-tools_38295"/>
            <p:cNvSpPr>
              <a:spLocks noChangeAspect="1"/>
            </p:cNvSpPr>
            <p:nvPr/>
          </p:nvSpPr>
          <p:spPr bwMode="auto">
            <a:xfrm>
              <a:off x="5533531" y="5243246"/>
              <a:ext cx="342250" cy="337484"/>
            </a:xfrm>
            <a:custGeom>
              <a:avLst/>
              <a:gdLst>
                <a:gd name="T0" fmla="*/ 216 w 472"/>
                <a:gd name="T1" fmla="*/ 329 h 466"/>
                <a:gd name="T2" fmla="*/ 130 w 472"/>
                <a:gd name="T3" fmla="*/ 362 h 466"/>
                <a:gd name="T4" fmla="*/ 164 w 472"/>
                <a:gd name="T5" fmla="*/ 276 h 466"/>
                <a:gd name="T6" fmla="*/ 216 w 472"/>
                <a:gd name="T7" fmla="*/ 329 h 466"/>
                <a:gd name="T8" fmla="*/ 472 w 472"/>
                <a:gd name="T9" fmla="*/ 77 h 466"/>
                <a:gd name="T10" fmla="*/ 449 w 472"/>
                <a:gd name="T11" fmla="*/ 54 h 466"/>
                <a:gd name="T12" fmla="*/ 203 w 472"/>
                <a:gd name="T13" fmla="*/ 298 h 466"/>
                <a:gd name="T14" fmla="*/ 225 w 472"/>
                <a:gd name="T15" fmla="*/ 321 h 466"/>
                <a:gd name="T16" fmla="*/ 358 w 472"/>
                <a:gd name="T17" fmla="*/ 190 h 466"/>
                <a:gd name="T18" fmla="*/ 358 w 472"/>
                <a:gd name="T19" fmla="*/ 426 h 466"/>
                <a:gd name="T20" fmla="*/ 40 w 472"/>
                <a:gd name="T21" fmla="*/ 426 h 466"/>
                <a:gd name="T22" fmla="*/ 40 w 472"/>
                <a:gd name="T23" fmla="*/ 40 h 466"/>
                <a:gd name="T24" fmla="*/ 358 w 472"/>
                <a:gd name="T25" fmla="*/ 40 h 466"/>
                <a:gd name="T26" fmla="*/ 358 w 472"/>
                <a:gd name="T27" fmla="*/ 83 h 466"/>
                <a:gd name="T28" fmla="*/ 358 w 472"/>
                <a:gd name="T29" fmla="*/ 83 h 466"/>
                <a:gd name="T30" fmla="*/ 172 w 472"/>
                <a:gd name="T31" fmla="*/ 267 h 466"/>
                <a:gd name="T32" fmla="*/ 195 w 472"/>
                <a:gd name="T33" fmla="*/ 290 h 466"/>
                <a:gd name="T34" fmla="*/ 442 w 472"/>
                <a:gd name="T35" fmla="*/ 46 h 466"/>
                <a:gd name="T36" fmla="*/ 419 w 472"/>
                <a:gd name="T37" fmla="*/ 23 h 466"/>
                <a:gd name="T38" fmla="*/ 398 w 472"/>
                <a:gd name="T39" fmla="*/ 44 h 466"/>
                <a:gd name="T40" fmla="*/ 398 w 472"/>
                <a:gd name="T41" fmla="*/ 20 h 466"/>
                <a:gd name="T42" fmla="*/ 378 w 472"/>
                <a:gd name="T43" fmla="*/ 0 h 466"/>
                <a:gd name="T44" fmla="*/ 20 w 472"/>
                <a:gd name="T45" fmla="*/ 0 h 466"/>
                <a:gd name="T46" fmla="*/ 0 w 472"/>
                <a:gd name="T47" fmla="*/ 20 h 466"/>
                <a:gd name="T48" fmla="*/ 0 w 472"/>
                <a:gd name="T49" fmla="*/ 446 h 466"/>
                <a:gd name="T50" fmla="*/ 20 w 472"/>
                <a:gd name="T51" fmla="*/ 466 h 466"/>
                <a:gd name="T52" fmla="*/ 378 w 472"/>
                <a:gd name="T53" fmla="*/ 466 h 466"/>
                <a:gd name="T54" fmla="*/ 398 w 472"/>
                <a:gd name="T55" fmla="*/ 446 h 466"/>
                <a:gd name="T56" fmla="*/ 398 w 472"/>
                <a:gd name="T57" fmla="*/ 155 h 466"/>
                <a:gd name="T58" fmla="*/ 393 w 472"/>
                <a:gd name="T59" fmla="*/ 155 h 466"/>
                <a:gd name="T60" fmla="*/ 472 w 472"/>
                <a:gd name="T61" fmla="*/ 77 h 466"/>
                <a:gd name="T62" fmla="*/ 96 w 472"/>
                <a:gd name="T63" fmla="*/ 111 h 466"/>
                <a:gd name="T64" fmla="*/ 289 w 472"/>
                <a:gd name="T65" fmla="*/ 111 h 466"/>
                <a:gd name="T66" fmla="*/ 302 w 472"/>
                <a:gd name="T67" fmla="*/ 97 h 466"/>
                <a:gd name="T68" fmla="*/ 289 w 472"/>
                <a:gd name="T69" fmla="*/ 84 h 466"/>
                <a:gd name="T70" fmla="*/ 96 w 472"/>
                <a:gd name="T71" fmla="*/ 84 h 466"/>
                <a:gd name="T72" fmla="*/ 82 w 472"/>
                <a:gd name="T73" fmla="*/ 97 h 466"/>
                <a:gd name="T74" fmla="*/ 96 w 472"/>
                <a:gd name="T75" fmla="*/ 111 h 466"/>
                <a:gd name="T76" fmla="*/ 96 w 472"/>
                <a:gd name="T77" fmla="*/ 186 h 466"/>
                <a:gd name="T78" fmla="*/ 209 w 472"/>
                <a:gd name="T79" fmla="*/ 186 h 466"/>
                <a:gd name="T80" fmla="*/ 222 w 472"/>
                <a:gd name="T81" fmla="*/ 173 h 466"/>
                <a:gd name="T82" fmla="*/ 209 w 472"/>
                <a:gd name="T83" fmla="*/ 160 h 466"/>
                <a:gd name="T84" fmla="*/ 96 w 472"/>
                <a:gd name="T85" fmla="*/ 160 h 466"/>
                <a:gd name="T86" fmla="*/ 82 w 472"/>
                <a:gd name="T87" fmla="*/ 173 h 466"/>
                <a:gd name="T88" fmla="*/ 96 w 472"/>
                <a:gd name="T89" fmla="*/ 18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2" h="466">
                  <a:moveTo>
                    <a:pt x="216" y="329"/>
                  </a:moveTo>
                  <a:lnTo>
                    <a:pt x="130" y="362"/>
                  </a:lnTo>
                  <a:lnTo>
                    <a:pt x="164" y="276"/>
                  </a:lnTo>
                  <a:lnTo>
                    <a:pt x="216" y="329"/>
                  </a:lnTo>
                  <a:close/>
                  <a:moveTo>
                    <a:pt x="472" y="77"/>
                  </a:moveTo>
                  <a:lnTo>
                    <a:pt x="449" y="54"/>
                  </a:lnTo>
                  <a:lnTo>
                    <a:pt x="203" y="298"/>
                  </a:lnTo>
                  <a:lnTo>
                    <a:pt x="225" y="321"/>
                  </a:lnTo>
                  <a:lnTo>
                    <a:pt x="358" y="190"/>
                  </a:lnTo>
                  <a:lnTo>
                    <a:pt x="358" y="426"/>
                  </a:lnTo>
                  <a:lnTo>
                    <a:pt x="40" y="426"/>
                  </a:lnTo>
                  <a:lnTo>
                    <a:pt x="40" y="40"/>
                  </a:lnTo>
                  <a:lnTo>
                    <a:pt x="358" y="40"/>
                  </a:lnTo>
                  <a:lnTo>
                    <a:pt x="358" y="83"/>
                  </a:lnTo>
                  <a:lnTo>
                    <a:pt x="358" y="83"/>
                  </a:lnTo>
                  <a:lnTo>
                    <a:pt x="172" y="267"/>
                  </a:lnTo>
                  <a:lnTo>
                    <a:pt x="195" y="290"/>
                  </a:lnTo>
                  <a:lnTo>
                    <a:pt x="442" y="46"/>
                  </a:lnTo>
                  <a:lnTo>
                    <a:pt x="419" y="23"/>
                  </a:lnTo>
                  <a:lnTo>
                    <a:pt x="398" y="44"/>
                  </a:lnTo>
                  <a:lnTo>
                    <a:pt x="398" y="20"/>
                  </a:lnTo>
                  <a:cubicBezTo>
                    <a:pt x="398" y="9"/>
                    <a:pt x="389" y="0"/>
                    <a:pt x="378" y="0"/>
                  </a:cubicBezTo>
                  <a:lnTo>
                    <a:pt x="20" y="0"/>
                  </a:lnTo>
                  <a:cubicBezTo>
                    <a:pt x="9" y="0"/>
                    <a:pt x="0" y="9"/>
                    <a:pt x="0" y="20"/>
                  </a:cubicBezTo>
                  <a:lnTo>
                    <a:pt x="0" y="446"/>
                  </a:lnTo>
                  <a:cubicBezTo>
                    <a:pt x="0" y="457"/>
                    <a:pt x="9" y="466"/>
                    <a:pt x="20" y="466"/>
                  </a:cubicBezTo>
                  <a:lnTo>
                    <a:pt x="378" y="466"/>
                  </a:lnTo>
                  <a:cubicBezTo>
                    <a:pt x="389" y="466"/>
                    <a:pt x="398" y="457"/>
                    <a:pt x="398" y="446"/>
                  </a:cubicBezTo>
                  <a:lnTo>
                    <a:pt x="398" y="155"/>
                  </a:lnTo>
                  <a:lnTo>
                    <a:pt x="393" y="155"/>
                  </a:lnTo>
                  <a:lnTo>
                    <a:pt x="472" y="77"/>
                  </a:lnTo>
                  <a:close/>
                  <a:moveTo>
                    <a:pt x="96" y="111"/>
                  </a:moveTo>
                  <a:lnTo>
                    <a:pt x="289" y="111"/>
                  </a:lnTo>
                  <a:cubicBezTo>
                    <a:pt x="296" y="111"/>
                    <a:pt x="302" y="105"/>
                    <a:pt x="302" y="97"/>
                  </a:cubicBezTo>
                  <a:cubicBezTo>
                    <a:pt x="302" y="90"/>
                    <a:pt x="296" y="84"/>
                    <a:pt x="289" y="84"/>
                  </a:cubicBezTo>
                  <a:lnTo>
                    <a:pt x="96" y="84"/>
                  </a:lnTo>
                  <a:cubicBezTo>
                    <a:pt x="88" y="84"/>
                    <a:pt x="82" y="90"/>
                    <a:pt x="82" y="97"/>
                  </a:cubicBezTo>
                  <a:cubicBezTo>
                    <a:pt x="82" y="105"/>
                    <a:pt x="88" y="111"/>
                    <a:pt x="96" y="111"/>
                  </a:cubicBezTo>
                  <a:close/>
                  <a:moveTo>
                    <a:pt x="96" y="186"/>
                  </a:moveTo>
                  <a:lnTo>
                    <a:pt x="209" y="186"/>
                  </a:lnTo>
                  <a:cubicBezTo>
                    <a:pt x="216" y="186"/>
                    <a:pt x="222" y="180"/>
                    <a:pt x="222" y="173"/>
                  </a:cubicBezTo>
                  <a:cubicBezTo>
                    <a:pt x="222" y="166"/>
                    <a:pt x="216" y="160"/>
                    <a:pt x="209" y="160"/>
                  </a:cubicBezTo>
                  <a:lnTo>
                    <a:pt x="96" y="160"/>
                  </a:lnTo>
                  <a:cubicBezTo>
                    <a:pt x="88" y="160"/>
                    <a:pt x="82" y="166"/>
                    <a:pt x="82" y="173"/>
                  </a:cubicBezTo>
                  <a:cubicBezTo>
                    <a:pt x="82" y="180"/>
                    <a:pt x="88" y="186"/>
                    <a:pt x="96" y="186"/>
                  </a:cubicBezTo>
                  <a:close/>
                </a:path>
              </a:pathLst>
            </a:custGeom>
            <a:solidFill>
              <a:srgbClr val="4F869A"/>
            </a:solidFill>
            <a:ln>
              <a:noFill/>
            </a:ln>
          </p:spPr>
        </p:sp>
        <p:sp>
          <p:nvSpPr>
            <p:cNvPr id="33" name="clip_65876"/>
            <p:cNvSpPr>
              <a:spLocks noChangeAspect="1"/>
            </p:cNvSpPr>
            <p:nvPr/>
          </p:nvSpPr>
          <p:spPr bwMode="auto">
            <a:xfrm>
              <a:off x="2517862" y="5240863"/>
              <a:ext cx="303045" cy="342250"/>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600116 w 606244"/>
                <a:gd name="T51" fmla="*/ 600116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600116 w 606244"/>
                <a:gd name="T85" fmla="*/ 600116 w 606244"/>
                <a:gd name="T86" fmla="*/ 600116 w 606244"/>
                <a:gd name="T87" fmla="*/ 600116 w 606244"/>
                <a:gd name="T88" fmla="*/ 600116 w 606244"/>
                <a:gd name="T8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74" h="12185">
                  <a:moveTo>
                    <a:pt x="10738" y="3315"/>
                  </a:moveTo>
                  <a:cubicBezTo>
                    <a:pt x="10701" y="2395"/>
                    <a:pt x="10308" y="1543"/>
                    <a:pt x="9630" y="917"/>
                  </a:cubicBezTo>
                  <a:cubicBezTo>
                    <a:pt x="9310" y="623"/>
                    <a:pt x="8946" y="393"/>
                    <a:pt x="8548" y="236"/>
                  </a:cubicBezTo>
                  <a:cubicBezTo>
                    <a:pt x="8149" y="80"/>
                    <a:pt x="7728" y="0"/>
                    <a:pt x="7294" y="0"/>
                  </a:cubicBezTo>
                  <a:cubicBezTo>
                    <a:pt x="7248" y="0"/>
                    <a:pt x="7200" y="1"/>
                    <a:pt x="7153" y="3"/>
                  </a:cubicBezTo>
                  <a:cubicBezTo>
                    <a:pt x="6233" y="40"/>
                    <a:pt x="5382" y="433"/>
                    <a:pt x="4756" y="1112"/>
                  </a:cubicBezTo>
                  <a:lnTo>
                    <a:pt x="877" y="5297"/>
                  </a:lnTo>
                  <a:cubicBezTo>
                    <a:pt x="753" y="5432"/>
                    <a:pt x="760" y="5641"/>
                    <a:pt x="893" y="5767"/>
                  </a:cubicBezTo>
                  <a:lnTo>
                    <a:pt x="1162" y="6020"/>
                  </a:lnTo>
                  <a:cubicBezTo>
                    <a:pt x="1297" y="6147"/>
                    <a:pt x="1509" y="6140"/>
                    <a:pt x="1636" y="6004"/>
                  </a:cubicBezTo>
                  <a:lnTo>
                    <a:pt x="5517" y="1816"/>
                  </a:lnTo>
                  <a:cubicBezTo>
                    <a:pt x="5960" y="1336"/>
                    <a:pt x="6609" y="1060"/>
                    <a:pt x="7297" y="1060"/>
                  </a:cubicBezTo>
                  <a:cubicBezTo>
                    <a:pt x="7916" y="1060"/>
                    <a:pt x="8496" y="1280"/>
                    <a:pt x="8928" y="1680"/>
                  </a:cubicBezTo>
                  <a:cubicBezTo>
                    <a:pt x="9401" y="2117"/>
                    <a:pt x="9677" y="2712"/>
                    <a:pt x="9702" y="3357"/>
                  </a:cubicBezTo>
                  <a:cubicBezTo>
                    <a:pt x="9728" y="4001"/>
                    <a:pt x="9504" y="4615"/>
                    <a:pt x="9069" y="5085"/>
                  </a:cubicBezTo>
                  <a:lnTo>
                    <a:pt x="9069" y="5085"/>
                  </a:lnTo>
                  <a:lnTo>
                    <a:pt x="9069" y="5085"/>
                  </a:lnTo>
                  <a:lnTo>
                    <a:pt x="3797" y="10713"/>
                  </a:lnTo>
                  <a:cubicBezTo>
                    <a:pt x="3533" y="10999"/>
                    <a:pt x="3148" y="11163"/>
                    <a:pt x="2738" y="11163"/>
                  </a:cubicBezTo>
                  <a:cubicBezTo>
                    <a:pt x="2370" y="11163"/>
                    <a:pt x="2025" y="11032"/>
                    <a:pt x="1768" y="10793"/>
                  </a:cubicBezTo>
                  <a:cubicBezTo>
                    <a:pt x="1486" y="10533"/>
                    <a:pt x="1324" y="10180"/>
                    <a:pt x="1306" y="9796"/>
                  </a:cubicBezTo>
                  <a:cubicBezTo>
                    <a:pt x="1290" y="9413"/>
                    <a:pt x="1424" y="9048"/>
                    <a:pt x="1681" y="8769"/>
                  </a:cubicBezTo>
                  <a:lnTo>
                    <a:pt x="1681" y="8769"/>
                  </a:lnTo>
                  <a:lnTo>
                    <a:pt x="1681" y="8769"/>
                  </a:lnTo>
                  <a:cubicBezTo>
                    <a:pt x="1681" y="8769"/>
                    <a:pt x="6588" y="3533"/>
                    <a:pt x="6596" y="3527"/>
                  </a:cubicBezTo>
                  <a:cubicBezTo>
                    <a:pt x="7025" y="3081"/>
                    <a:pt x="7698" y="3729"/>
                    <a:pt x="7269" y="4175"/>
                  </a:cubicBezTo>
                  <a:cubicBezTo>
                    <a:pt x="6540" y="4931"/>
                    <a:pt x="4666" y="6953"/>
                    <a:pt x="3749" y="7947"/>
                  </a:cubicBezTo>
                  <a:cubicBezTo>
                    <a:pt x="3625" y="8081"/>
                    <a:pt x="3632" y="8291"/>
                    <a:pt x="3765" y="8416"/>
                  </a:cubicBezTo>
                  <a:lnTo>
                    <a:pt x="4034" y="8669"/>
                  </a:lnTo>
                  <a:cubicBezTo>
                    <a:pt x="4169" y="8796"/>
                    <a:pt x="4381" y="8789"/>
                    <a:pt x="4508" y="8653"/>
                  </a:cubicBezTo>
                  <a:lnTo>
                    <a:pt x="8040" y="4845"/>
                  </a:lnTo>
                  <a:cubicBezTo>
                    <a:pt x="8598" y="4240"/>
                    <a:pt x="8561" y="3292"/>
                    <a:pt x="7954" y="2732"/>
                  </a:cubicBezTo>
                  <a:cubicBezTo>
                    <a:pt x="7678" y="2477"/>
                    <a:pt x="7317" y="2336"/>
                    <a:pt x="6940" y="2336"/>
                  </a:cubicBezTo>
                  <a:cubicBezTo>
                    <a:pt x="6736" y="2336"/>
                    <a:pt x="6538" y="2376"/>
                    <a:pt x="6352" y="2456"/>
                  </a:cubicBezTo>
                  <a:cubicBezTo>
                    <a:pt x="6160" y="2537"/>
                    <a:pt x="5989" y="2657"/>
                    <a:pt x="5848" y="2812"/>
                  </a:cubicBezTo>
                  <a:lnTo>
                    <a:pt x="5848" y="2812"/>
                  </a:lnTo>
                  <a:lnTo>
                    <a:pt x="5848" y="2812"/>
                  </a:lnTo>
                  <a:lnTo>
                    <a:pt x="924" y="8063"/>
                  </a:lnTo>
                  <a:cubicBezTo>
                    <a:pt x="0" y="9064"/>
                    <a:pt x="64" y="10631"/>
                    <a:pt x="1065" y="11556"/>
                  </a:cubicBezTo>
                  <a:cubicBezTo>
                    <a:pt x="1505" y="11963"/>
                    <a:pt x="2098" y="12185"/>
                    <a:pt x="2736" y="12185"/>
                  </a:cubicBezTo>
                  <a:cubicBezTo>
                    <a:pt x="3444" y="12185"/>
                    <a:pt x="4106" y="11907"/>
                    <a:pt x="4554" y="11421"/>
                  </a:cubicBezTo>
                  <a:lnTo>
                    <a:pt x="4554" y="11421"/>
                  </a:lnTo>
                  <a:lnTo>
                    <a:pt x="4554" y="11421"/>
                  </a:lnTo>
                  <a:lnTo>
                    <a:pt x="9826" y="5793"/>
                  </a:lnTo>
                  <a:cubicBezTo>
                    <a:pt x="10450" y="5116"/>
                    <a:pt x="10774" y="4236"/>
                    <a:pt x="10738" y="3315"/>
                  </a:cubicBezTo>
                  <a:close/>
                </a:path>
              </a:pathLst>
            </a:custGeom>
            <a:solidFill>
              <a:srgbClr val="4F869A"/>
            </a:solidFill>
            <a:ln>
              <a:noFill/>
            </a:ln>
          </p:spPr>
        </p:sp>
      </p:grpSp>
      <p:sp>
        <p:nvSpPr>
          <p:cNvPr id="34" name="菱形 33"/>
          <p:cNvSpPr/>
          <p:nvPr/>
        </p:nvSpPr>
        <p:spPr>
          <a:xfrm>
            <a:off x="9904008" y="4486898"/>
            <a:ext cx="1265307" cy="1265307"/>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p:nvSpPr>
        <p:spPr>
          <a:xfrm>
            <a:off x="9410364" y="5358565"/>
            <a:ext cx="853307" cy="853307"/>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Effect transition="in" filter="fade">
                                      <p:cBhvr>
                                        <p:cTn id="21" dur="500"/>
                                        <p:tgtEl>
                                          <p:spTgt spid="3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500" fill="hold"/>
                                        <p:tgtEl>
                                          <p:spTgt spid="35"/>
                                        </p:tgtEl>
                                        <p:attrNameLst>
                                          <p:attrName>ppt_w</p:attrName>
                                        </p:attrNameLst>
                                      </p:cBhvr>
                                      <p:tavLst>
                                        <p:tav tm="0">
                                          <p:val>
                                            <p:fltVal val="0"/>
                                          </p:val>
                                        </p:tav>
                                        <p:tav tm="100000">
                                          <p:val>
                                            <p:strVal val="#ppt_w"/>
                                          </p:val>
                                        </p:tav>
                                      </p:tavLst>
                                    </p:anim>
                                    <p:anim calcmode="lin" valueType="num">
                                      <p:cBhvr>
                                        <p:cTn id="26" dur="500" fill="hold"/>
                                        <p:tgtEl>
                                          <p:spTgt spid="35"/>
                                        </p:tgtEl>
                                        <p:attrNameLst>
                                          <p:attrName>ppt_h</p:attrName>
                                        </p:attrNameLst>
                                      </p:cBhvr>
                                      <p:tavLst>
                                        <p:tav tm="0">
                                          <p:val>
                                            <p:fltVal val="0"/>
                                          </p:val>
                                        </p:tav>
                                        <p:tav tm="100000">
                                          <p:val>
                                            <p:strVal val="#ppt_h"/>
                                          </p:val>
                                        </p:tav>
                                      </p:tavLst>
                                    </p:anim>
                                    <p:animEffect transition="in" filter="fade">
                                      <p:cBhvr>
                                        <p:cTn id="27" dur="500"/>
                                        <p:tgtEl>
                                          <p:spTgt spid="3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anim calcmode="lin" valueType="num">
                                      <p:cBhvr>
                                        <p:cTn id="50" dur="1000" fill="hold"/>
                                        <p:tgtEl>
                                          <p:spTgt spid="3"/>
                                        </p:tgtEl>
                                        <p:attrNameLst>
                                          <p:attrName>ppt_x</p:attrName>
                                        </p:attrNameLst>
                                      </p:cBhvr>
                                      <p:tavLst>
                                        <p:tav tm="0">
                                          <p:val>
                                            <p:strVal val="#ppt_x"/>
                                          </p:val>
                                        </p:tav>
                                        <p:tav tm="100000">
                                          <p:val>
                                            <p:strVal val="#ppt_x"/>
                                          </p:val>
                                        </p:tav>
                                      </p:tavLst>
                                    </p:anim>
                                    <p:anim calcmode="lin" valueType="num">
                                      <p:cBhvr>
                                        <p:cTn id="51" dur="1000" fill="hold"/>
                                        <p:tgtEl>
                                          <p:spTgt spid="3"/>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42" presetClass="entr" presetSubtype="0" fill="hold" grpId="0"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1000"/>
                                        <p:tgtEl>
                                          <p:spTgt spid="4"/>
                                        </p:tgtEl>
                                      </p:cBhvr>
                                    </p:animEffect>
                                    <p:anim calcmode="lin" valueType="num">
                                      <p:cBhvr>
                                        <p:cTn id="62" dur="1000" fill="hold"/>
                                        <p:tgtEl>
                                          <p:spTgt spid="4"/>
                                        </p:tgtEl>
                                        <p:attrNameLst>
                                          <p:attrName>ppt_x</p:attrName>
                                        </p:attrNameLst>
                                      </p:cBhvr>
                                      <p:tavLst>
                                        <p:tav tm="0">
                                          <p:val>
                                            <p:strVal val="#ppt_x"/>
                                          </p:val>
                                        </p:tav>
                                        <p:tav tm="100000">
                                          <p:val>
                                            <p:strVal val="#ppt_x"/>
                                          </p:val>
                                        </p:tav>
                                      </p:tavLst>
                                    </p:anim>
                                    <p:anim calcmode="lin" valueType="num">
                                      <p:cBhvr>
                                        <p:cTn id="63" dur="1000" fill="hold"/>
                                        <p:tgtEl>
                                          <p:spTgt spid="4"/>
                                        </p:tgtEl>
                                        <p:attrNameLst>
                                          <p:attrName>ppt_y</p:attrName>
                                        </p:attrNameLst>
                                      </p:cBhvr>
                                      <p:tavLst>
                                        <p:tav tm="0">
                                          <p:val>
                                            <p:strVal val="#ppt_y+.1"/>
                                          </p:val>
                                        </p:tav>
                                        <p:tav tm="100000">
                                          <p:val>
                                            <p:strVal val="#ppt_y"/>
                                          </p:val>
                                        </p:tav>
                                      </p:tavLst>
                                    </p:anim>
                                  </p:childTnLst>
                                </p:cTn>
                              </p:par>
                            </p:childTnLst>
                          </p:cTn>
                        </p:par>
                        <p:par>
                          <p:cTn id="64" fill="hold">
                            <p:stCondLst>
                              <p:cond delay="6500"/>
                            </p:stCondLst>
                            <p:childTnLst>
                              <p:par>
                                <p:cTn id="65" presetID="22" presetClass="entr" presetSubtype="1"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up)">
                                      <p:cBhvr>
                                        <p:cTn id="6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8" grpId="0" animBg="1"/>
      <p:bldP spid="21" grpId="0" animBg="1"/>
      <p:bldP spid="22" grpId="0" animBg="1"/>
      <p:bldP spid="23" grpId="0" animBg="1"/>
      <p:bldP spid="24" grpId="0" animBg="1"/>
      <p:bldP spid="4"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l="6541" r="55523"/>
          <a:stretch>
            <a:fillRect/>
          </a:stretch>
        </p:blipFill>
        <p:spPr>
          <a:xfrm flipH="1">
            <a:off x="6807354" y="-429172"/>
            <a:ext cx="6911163" cy="7287172"/>
          </a:xfrm>
          <a:prstGeom prst="rect">
            <a:avLst/>
          </a:prstGeom>
        </p:spPr>
      </p:pic>
      <p:sp>
        <p:nvSpPr>
          <p:cNvPr id="20" name="文本框 19"/>
          <p:cNvSpPr txBox="1"/>
          <p:nvPr/>
        </p:nvSpPr>
        <p:spPr>
          <a:xfrm>
            <a:off x="1536291" y="1560656"/>
            <a:ext cx="3330484" cy="1015663"/>
          </a:xfrm>
          <a:prstGeom prst="rect">
            <a:avLst/>
          </a:prstGeom>
          <a:noFill/>
        </p:spPr>
        <p:txBody>
          <a:bodyPr wrap="square" rtlCol="0">
            <a:spAutoFit/>
          </a:bodyPr>
          <a:lstStyle/>
          <a:p>
            <a:pPr algn="ctr"/>
            <a:r>
              <a:rPr lang="en-US" altLang="zh-CN" sz="6000" b="1" dirty="0">
                <a:solidFill>
                  <a:srgbClr val="295B6D"/>
                </a:solidFill>
                <a:latin typeface="义启粗黑体" panose="02000800000000000000" pitchFamily="2" charset="-128"/>
                <a:ea typeface="义启粗黑体" panose="02000800000000000000" pitchFamily="2" charset="-128"/>
              </a:rPr>
              <a:t>PART  01</a:t>
            </a:r>
            <a:endParaRPr lang="zh-CN" altLang="en-US" sz="6000" b="1" dirty="0">
              <a:solidFill>
                <a:srgbClr val="295B6D"/>
              </a:solidFill>
              <a:latin typeface="义启粗黑体" panose="02000800000000000000" pitchFamily="2" charset="-128"/>
              <a:ea typeface="义启粗黑体" panose="02000800000000000000" pitchFamily="2" charset="-128"/>
            </a:endParaRPr>
          </a:p>
        </p:txBody>
      </p:sp>
      <p:sp>
        <p:nvSpPr>
          <p:cNvPr id="28" name="文本框 27"/>
          <p:cNvSpPr txBox="1"/>
          <p:nvPr/>
        </p:nvSpPr>
        <p:spPr>
          <a:xfrm>
            <a:off x="560448" y="2897128"/>
            <a:ext cx="5282171" cy="923330"/>
          </a:xfrm>
          <a:prstGeom prst="rect">
            <a:avLst/>
          </a:prstGeom>
          <a:noFill/>
        </p:spPr>
        <p:txBody>
          <a:bodyPr wrap="square" rtlCol="0">
            <a:spAutoFit/>
          </a:bodyPr>
          <a:lstStyle/>
          <a:p>
            <a:pPr algn="ctr"/>
            <a:r>
              <a:rPr lang="zh-CN" altLang="en-US" sz="5400" b="1" dirty="0">
                <a:solidFill>
                  <a:schemeClr val="tx1">
                    <a:lumMod val="65000"/>
                    <a:lumOff val="35000"/>
                  </a:schemeClr>
                </a:solidFill>
                <a:latin typeface="义启粗黑体" panose="02000800000000000000" pitchFamily="2" charset="-128"/>
                <a:ea typeface="义启粗黑体" panose="02000800000000000000" pitchFamily="2" charset="-128"/>
              </a:rPr>
              <a:t>选题背景与意义</a:t>
            </a:r>
            <a:endParaRPr lang="zh-CN" altLang="en-US" sz="5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6" name="文本框 35"/>
          <p:cNvSpPr txBox="1"/>
          <p:nvPr/>
        </p:nvSpPr>
        <p:spPr>
          <a:xfrm>
            <a:off x="281434" y="4141267"/>
            <a:ext cx="6227650" cy="614592"/>
          </a:xfrm>
          <a:prstGeom prst="rect">
            <a:avLst/>
          </a:prstGeom>
          <a:solidFill>
            <a:srgbClr val="DE8484">
              <a:alpha val="50196"/>
            </a:srgbClr>
          </a:solidFill>
        </p:spPr>
        <p:txBody>
          <a:bodyPr wrap="square" rtlCol="0">
            <a:spAutoFit/>
          </a:bodyPr>
          <a:lstStyle/>
          <a:p>
            <a:pPr algn="ctr">
              <a:lnSpc>
                <a:spcPct val="150000"/>
              </a:lnSpc>
            </a:pPr>
            <a:r>
              <a:rPr lang="zh-CN" altLang="en-US" sz="1200" b="1" dirty="0">
                <a:solidFill>
                  <a:schemeClr val="tx1">
                    <a:lumMod val="50000"/>
                    <a:lumOff val="50000"/>
                  </a:schemeClr>
                </a:solidFill>
                <a:latin typeface="义启粗黑体" panose="02000800000000000000" pitchFamily="2" charset="-128"/>
                <a:ea typeface="义启粗黑体" panose="02000800000000000000" pitchFamily="2" charset="-128"/>
              </a:rPr>
              <a:t>在这里输入想要的标题在这里输入想要的标题在这里输入想要的标题在这里输入想要的标题在这里输入想要的标题</a:t>
            </a:r>
            <a:endParaRPr lang="zh-CN" altLang="en-US" sz="1200" b="1" dirty="0">
              <a:solidFill>
                <a:schemeClr val="tx1">
                  <a:lumMod val="50000"/>
                  <a:lumOff val="50000"/>
                </a:schemeClr>
              </a:solidFill>
              <a:latin typeface="义启粗黑体" panose="02000800000000000000" pitchFamily="2" charset="-128"/>
              <a:ea typeface="义启粗黑体" panose="02000800000000000000" pitchFamily="2" charset="-128"/>
            </a:endParaRPr>
          </a:p>
        </p:txBody>
      </p:sp>
      <p:sp>
        <p:nvSpPr>
          <p:cNvPr id="37" name="菱形 36"/>
          <p:cNvSpPr/>
          <p:nvPr/>
        </p:nvSpPr>
        <p:spPr>
          <a:xfrm>
            <a:off x="776813" y="344672"/>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135566"/>
            <a:ext cx="857694" cy="857694"/>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H="1">
            <a:off x="-168973" y="1086576"/>
            <a:ext cx="1006549" cy="97110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菱形 39"/>
          <p:cNvSpPr/>
          <p:nvPr/>
        </p:nvSpPr>
        <p:spPr>
          <a:xfrm>
            <a:off x="536444" y="6075951"/>
            <a:ext cx="723013" cy="723013"/>
          </a:xfrm>
          <a:prstGeom prst="diamond">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515155" y="110088"/>
            <a:ext cx="1384006" cy="1384006"/>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菱形 41"/>
          <p:cNvSpPr/>
          <p:nvPr/>
        </p:nvSpPr>
        <p:spPr>
          <a:xfrm>
            <a:off x="54170" y="6299792"/>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rPr>
              <a:t>选题背景与意义</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nvGrpSpPr>
          <p:cNvPr id="8" name="2548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73100" y="1666875"/>
            <a:ext cx="10845800" cy="3943350"/>
            <a:chOff x="673100" y="1666875"/>
            <a:chExt cx="10845800" cy="3943350"/>
          </a:xfrm>
        </p:grpSpPr>
        <p:grpSp>
          <p:nvGrpSpPr>
            <p:cNvPr id="9" name="íṥlîďe"/>
            <p:cNvGrpSpPr/>
            <p:nvPr/>
          </p:nvGrpSpPr>
          <p:grpSpPr>
            <a:xfrm>
              <a:off x="673100" y="3467357"/>
              <a:ext cx="342386" cy="342386"/>
              <a:chOff x="673100" y="3467357"/>
              <a:chExt cx="342386" cy="342386"/>
            </a:xfrm>
          </p:grpSpPr>
          <p:sp>
            <p:nvSpPr>
              <p:cNvPr id="35" name="iṡḷiḓé"/>
              <p:cNvSpPr/>
              <p:nvPr/>
            </p:nvSpPr>
            <p:spPr>
              <a:xfrm>
                <a:off x="673100" y="3467357"/>
                <a:ext cx="342386" cy="342386"/>
              </a:xfrm>
              <a:prstGeom prst="flowChartConnector">
                <a:avLst/>
              </a:prstGeom>
              <a:solidFill>
                <a:schemeClr val="bg1">
                  <a:lumMod val="7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p>
                <a:pPr algn="ctr" defTabSz="914400"/>
                <a:endParaRPr lang="zh-CN" altLang="en-US" sz="2000" b="1" i="1">
                  <a:solidFill>
                    <a:schemeClr val="tx1"/>
                  </a:solidFill>
                  <a:latin typeface="义启粗黑体" panose="02000800000000000000" pitchFamily="2" charset="-128"/>
                  <a:ea typeface="义启粗黑体" panose="02000800000000000000" pitchFamily="2" charset="-128"/>
                </a:endParaRPr>
              </a:p>
            </p:txBody>
          </p:sp>
          <p:sp>
            <p:nvSpPr>
              <p:cNvPr id="36" name="ïṡliďé"/>
              <p:cNvSpPr/>
              <p:nvPr/>
            </p:nvSpPr>
            <p:spPr bwMode="auto">
              <a:xfrm flipH="1">
                <a:off x="777141" y="3533775"/>
                <a:ext cx="134304" cy="209550"/>
              </a:xfrm>
              <a:custGeom>
                <a:avLst/>
                <a:gdLst>
                  <a:gd name="T0" fmla="*/ 138 w 2351"/>
                  <a:gd name="T1" fmla="*/ 643 h 3663"/>
                  <a:gd name="T2" fmla="*/ 138 w 2351"/>
                  <a:gd name="T3" fmla="*/ 643 h 3663"/>
                  <a:gd name="T4" fmla="*/ 1337 w 2351"/>
                  <a:gd name="T5" fmla="*/ 1837 h 3663"/>
                  <a:gd name="T6" fmla="*/ 138 w 2351"/>
                  <a:gd name="T7" fmla="*/ 3020 h 3663"/>
                  <a:gd name="T8" fmla="*/ 138 w 2351"/>
                  <a:gd name="T9" fmla="*/ 3526 h 3663"/>
                  <a:gd name="T10" fmla="*/ 645 w 2351"/>
                  <a:gd name="T11" fmla="*/ 3526 h 3663"/>
                  <a:gd name="T12" fmla="*/ 2351 w 2351"/>
                  <a:gd name="T13" fmla="*/ 1837 h 3663"/>
                  <a:gd name="T14" fmla="*/ 645 w 2351"/>
                  <a:gd name="T15" fmla="*/ 138 h 3663"/>
                  <a:gd name="T16" fmla="*/ 138 w 2351"/>
                  <a:gd name="T17" fmla="*/ 138 h 3663"/>
                  <a:gd name="T18" fmla="*/ 35 w 2351"/>
                  <a:gd name="T19" fmla="*/ 391 h 3663"/>
                  <a:gd name="T20" fmla="*/ 138 w 2351"/>
                  <a:gd name="T21" fmla="*/ 643 h 3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3663">
                    <a:moveTo>
                      <a:pt x="138" y="643"/>
                    </a:moveTo>
                    <a:lnTo>
                      <a:pt x="138" y="643"/>
                    </a:lnTo>
                    <a:cubicBezTo>
                      <a:pt x="1337" y="1837"/>
                      <a:pt x="1337" y="1837"/>
                      <a:pt x="1337" y="1837"/>
                    </a:cubicBezTo>
                    <a:cubicBezTo>
                      <a:pt x="138" y="3020"/>
                      <a:pt x="138" y="3020"/>
                      <a:pt x="138" y="3020"/>
                    </a:cubicBezTo>
                    <a:cubicBezTo>
                      <a:pt x="0" y="3158"/>
                      <a:pt x="0" y="3388"/>
                      <a:pt x="138" y="3526"/>
                    </a:cubicBezTo>
                    <a:cubicBezTo>
                      <a:pt x="277" y="3663"/>
                      <a:pt x="507" y="3663"/>
                      <a:pt x="645" y="3526"/>
                    </a:cubicBezTo>
                    <a:cubicBezTo>
                      <a:pt x="2351" y="1837"/>
                      <a:pt x="2351" y="1837"/>
                      <a:pt x="2351" y="1837"/>
                    </a:cubicBezTo>
                    <a:cubicBezTo>
                      <a:pt x="645" y="138"/>
                      <a:pt x="645" y="138"/>
                      <a:pt x="645" y="138"/>
                    </a:cubicBezTo>
                    <a:cubicBezTo>
                      <a:pt x="507" y="0"/>
                      <a:pt x="277" y="0"/>
                      <a:pt x="138" y="138"/>
                    </a:cubicBezTo>
                    <a:cubicBezTo>
                      <a:pt x="69" y="207"/>
                      <a:pt x="35" y="299"/>
                      <a:pt x="35" y="391"/>
                    </a:cubicBezTo>
                    <a:cubicBezTo>
                      <a:pt x="35" y="482"/>
                      <a:pt x="69" y="574"/>
                      <a:pt x="138" y="643"/>
                    </a:cubicBezTo>
                  </a:path>
                </a:pathLst>
              </a:custGeom>
              <a:solidFill>
                <a:schemeClr val="bg1"/>
              </a:solidFill>
              <a:ln w="0">
                <a:noFill/>
                <a:prstDash val="solid"/>
                <a:round/>
              </a:ln>
            </p:spPr>
            <p:txBody>
              <a:bodyPr vert="horz" wrap="square" lIns="91440" tIns="45720" rIns="91440" bIns="45720" numCol="1" anchor="t" anchorCtr="0" compatLnSpc="1">
                <a:normAutofit fontScale="47500" lnSpcReduction="20000"/>
              </a:bodyPr>
              <a:lstStyle/>
              <a:p>
                <a:endParaRPr lang="zh-CN" altLang="en-US">
                  <a:latin typeface="义启粗黑体" panose="02000800000000000000" pitchFamily="2" charset="-128"/>
                  <a:ea typeface="义启粗黑体" panose="02000800000000000000" pitchFamily="2" charset="-128"/>
                </a:endParaRPr>
              </a:p>
            </p:txBody>
          </p:sp>
        </p:grpSp>
        <p:grpSp>
          <p:nvGrpSpPr>
            <p:cNvPr id="10" name="îsḻïďè"/>
            <p:cNvGrpSpPr/>
            <p:nvPr/>
          </p:nvGrpSpPr>
          <p:grpSpPr>
            <a:xfrm>
              <a:off x="11176514" y="3467357"/>
              <a:ext cx="342386" cy="342386"/>
              <a:chOff x="11176514" y="3467357"/>
              <a:chExt cx="342386" cy="342386"/>
            </a:xfrm>
          </p:grpSpPr>
          <p:sp>
            <p:nvSpPr>
              <p:cNvPr id="33" name="îṡ1ïḋê"/>
              <p:cNvSpPr/>
              <p:nvPr/>
            </p:nvSpPr>
            <p:spPr>
              <a:xfrm>
                <a:off x="11176514" y="3467357"/>
                <a:ext cx="342386" cy="342386"/>
              </a:xfrm>
              <a:prstGeom prst="flowChartConnector">
                <a:avLst/>
              </a:prstGeom>
              <a:solidFill>
                <a:schemeClr val="bg1">
                  <a:lumMod val="7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5000" lnSpcReduction="20000"/>
              </a:bodyPr>
              <a:lstStyle/>
              <a:p>
                <a:pPr algn="ctr" defTabSz="914400"/>
                <a:endParaRPr lang="zh-CN" altLang="en-US" sz="2000" b="1" i="1">
                  <a:solidFill>
                    <a:schemeClr val="tx1"/>
                  </a:solidFill>
                  <a:latin typeface="义启粗黑体" panose="02000800000000000000" pitchFamily="2" charset="-128"/>
                  <a:ea typeface="义启粗黑体" panose="02000800000000000000" pitchFamily="2" charset="-128"/>
                </a:endParaRPr>
              </a:p>
            </p:txBody>
          </p:sp>
          <p:sp>
            <p:nvSpPr>
              <p:cNvPr id="34" name="ï$1ide"/>
              <p:cNvSpPr/>
              <p:nvPr/>
            </p:nvSpPr>
            <p:spPr bwMode="auto">
              <a:xfrm>
                <a:off x="11280555" y="3533775"/>
                <a:ext cx="134304" cy="209550"/>
              </a:xfrm>
              <a:custGeom>
                <a:avLst/>
                <a:gdLst>
                  <a:gd name="T0" fmla="*/ 138 w 2351"/>
                  <a:gd name="T1" fmla="*/ 643 h 3663"/>
                  <a:gd name="T2" fmla="*/ 138 w 2351"/>
                  <a:gd name="T3" fmla="*/ 643 h 3663"/>
                  <a:gd name="T4" fmla="*/ 1337 w 2351"/>
                  <a:gd name="T5" fmla="*/ 1837 h 3663"/>
                  <a:gd name="T6" fmla="*/ 138 w 2351"/>
                  <a:gd name="T7" fmla="*/ 3020 h 3663"/>
                  <a:gd name="T8" fmla="*/ 138 w 2351"/>
                  <a:gd name="T9" fmla="*/ 3526 h 3663"/>
                  <a:gd name="T10" fmla="*/ 645 w 2351"/>
                  <a:gd name="T11" fmla="*/ 3526 h 3663"/>
                  <a:gd name="T12" fmla="*/ 2351 w 2351"/>
                  <a:gd name="T13" fmla="*/ 1837 h 3663"/>
                  <a:gd name="T14" fmla="*/ 645 w 2351"/>
                  <a:gd name="T15" fmla="*/ 138 h 3663"/>
                  <a:gd name="T16" fmla="*/ 138 w 2351"/>
                  <a:gd name="T17" fmla="*/ 138 h 3663"/>
                  <a:gd name="T18" fmla="*/ 35 w 2351"/>
                  <a:gd name="T19" fmla="*/ 391 h 3663"/>
                  <a:gd name="T20" fmla="*/ 138 w 2351"/>
                  <a:gd name="T21" fmla="*/ 643 h 3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3663">
                    <a:moveTo>
                      <a:pt x="138" y="643"/>
                    </a:moveTo>
                    <a:lnTo>
                      <a:pt x="138" y="643"/>
                    </a:lnTo>
                    <a:cubicBezTo>
                      <a:pt x="1337" y="1837"/>
                      <a:pt x="1337" y="1837"/>
                      <a:pt x="1337" y="1837"/>
                    </a:cubicBezTo>
                    <a:cubicBezTo>
                      <a:pt x="138" y="3020"/>
                      <a:pt x="138" y="3020"/>
                      <a:pt x="138" y="3020"/>
                    </a:cubicBezTo>
                    <a:cubicBezTo>
                      <a:pt x="0" y="3158"/>
                      <a:pt x="0" y="3388"/>
                      <a:pt x="138" y="3526"/>
                    </a:cubicBezTo>
                    <a:cubicBezTo>
                      <a:pt x="277" y="3663"/>
                      <a:pt x="507" y="3663"/>
                      <a:pt x="645" y="3526"/>
                    </a:cubicBezTo>
                    <a:cubicBezTo>
                      <a:pt x="2351" y="1837"/>
                      <a:pt x="2351" y="1837"/>
                      <a:pt x="2351" y="1837"/>
                    </a:cubicBezTo>
                    <a:cubicBezTo>
                      <a:pt x="645" y="138"/>
                      <a:pt x="645" y="138"/>
                      <a:pt x="645" y="138"/>
                    </a:cubicBezTo>
                    <a:cubicBezTo>
                      <a:pt x="507" y="0"/>
                      <a:pt x="277" y="0"/>
                      <a:pt x="138" y="138"/>
                    </a:cubicBezTo>
                    <a:cubicBezTo>
                      <a:pt x="69" y="207"/>
                      <a:pt x="35" y="299"/>
                      <a:pt x="35" y="391"/>
                    </a:cubicBezTo>
                    <a:cubicBezTo>
                      <a:pt x="35" y="482"/>
                      <a:pt x="69" y="574"/>
                      <a:pt x="138" y="643"/>
                    </a:cubicBezTo>
                  </a:path>
                </a:pathLst>
              </a:custGeom>
              <a:solidFill>
                <a:schemeClr val="bg1"/>
              </a:solidFill>
              <a:ln w="0">
                <a:noFill/>
                <a:prstDash val="solid"/>
                <a:round/>
              </a:ln>
            </p:spPr>
            <p:txBody>
              <a:bodyPr vert="horz" wrap="square" lIns="91440" tIns="45720" rIns="91440" bIns="45720" numCol="1" anchor="t" anchorCtr="0" compatLnSpc="1">
                <a:normAutofit fontScale="47500" lnSpcReduction="20000"/>
              </a:bodyPr>
              <a:lstStyle/>
              <a:p>
                <a:endParaRPr lang="zh-CN" altLang="en-US">
                  <a:latin typeface="义启粗黑体" panose="02000800000000000000" pitchFamily="2" charset="-128"/>
                  <a:ea typeface="义启粗黑体" panose="02000800000000000000" pitchFamily="2" charset="-128"/>
                </a:endParaRPr>
              </a:p>
            </p:txBody>
          </p:sp>
        </p:grpSp>
        <p:grpSp>
          <p:nvGrpSpPr>
            <p:cNvPr id="11" name="i$1îḍé"/>
            <p:cNvGrpSpPr/>
            <p:nvPr/>
          </p:nvGrpSpPr>
          <p:grpSpPr>
            <a:xfrm>
              <a:off x="4578590" y="1666875"/>
              <a:ext cx="3034821" cy="3943350"/>
              <a:chOff x="4578590" y="1666875"/>
              <a:chExt cx="3034821" cy="3943350"/>
            </a:xfrm>
          </p:grpSpPr>
          <p:sp>
            <p:nvSpPr>
              <p:cNvPr id="26" name="íş1ïḓè"/>
              <p:cNvSpPr/>
              <p:nvPr/>
            </p:nvSpPr>
            <p:spPr>
              <a:xfrm>
                <a:off x="4578590" y="1666875"/>
                <a:ext cx="3034821" cy="3943350"/>
              </a:xfrm>
              <a:prstGeom prst="roundRect">
                <a:avLst>
                  <a:gd name="adj" fmla="val 3877"/>
                </a:avLst>
              </a:pr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endParaRPr lang="zh-CN" altLang="en-US">
                  <a:latin typeface="义启粗黑体" panose="02000800000000000000" pitchFamily="2" charset="-128"/>
                  <a:ea typeface="义启粗黑体" panose="02000800000000000000" pitchFamily="2" charset="-128"/>
                </a:endParaRPr>
              </a:p>
            </p:txBody>
          </p:sp>
          <p:sp>
            <p:nvSpPr>
              <p:cNvPr id="27" name="ï$ļîďe"/>
              <p:cNvSpPr/>
              <p:nvPr/>
            </p:nvSpPr>
            <p:spPr>
              <a:xfrm>
                <a:off x="5835942" y="2520734"/>
                <a:ext cx="520116" cy="540000"/>
              </a:xfrm>
              <a:custGeom>
                <a:avLst/>
                <a:gdLst>
                  <a:gd name="connsiteX0" fmla="*/ 332623 w 583294"/>
                  <a:gd name="connsiteY0" fmla="*/ 296967 h 605593"/>
                  <a:gd name="connsiteX1" fmla="*/ 316983 w 583294"/>
                  <a:gd name="connsiteY1" fmla="*/ 302537 h 605593"/>
                  <a:gd name="connsiteX2" fmla="*/ 311624 w 583294"/>
                  <a:gd name="connsiteY2" fmla="*/ 308872 h 605593"/>
                  <a:gd name="connsiteX3" fmla="*/ 311624 w 583294"/>
                  <a:gd name="connsiteY3" fmla="*/ 325036 h 605593"/>
                  <a:gd name="connsiteX4" fmla="*/ 309108 w 583294"/>
                  <a:gd name="connsiteY4" fmla="*/ 326784 h 605593"/>
                  <a:gd name="connsiteX5" fmla="*/ 307467 w 583294"/>
                  <a:gd name="connsiteY5" fmla="*/ 331698 h 605593"/>
                  <a:gd name="connsiteX6" fmla="*/ 311077 w 583294"/>
                  <a:gd name="connsiteY6" fmla="*/ 366102 h 605593"/>
                  <a:gd name="connsiteX7" fmla="*/ 315780 w 583294"/>
                  <a:gd name="connsiteY7" fmla="*/ 371673 h 605593"/>
                  <a:gd name="connsiteX8" fmla="*/ 317530 w 583294"/>
                  <a:gd name="connsiteY8" fmla="*/ 371891 h 605593"/>
                  <a:gd name="connsiteX9" fmla="*/ 322670 w 583294"/>
                  <a:gd name="connsiteY9" fmla="*/ 369379 h 605593"/>
                  <a:gd name="connsiteX10" fmla="*/ 340826 w 583294"/>
                  <a:gd name="connsiteY10" fmla="*/ 345242 h 605593"/>
                  <a:gd name="connsiteX11" fmla="*/ 342139 w 583294"/>
                  <a:gd name="connsiteY11" fmla="*/ 341310 h 605593"/>
                  <a:gd name="connsiteX12" fmla="*/ 342139 w 583294"/>
                  <a:gd name="connsiteY12" fmla="*/ 302646 h 605593"/>
                  <a:gd name="connsiteX13" fmla="*/ 339076 w 583294"/>
                  <a:gd name="connsiteY13" fmla="*/ 297076 h 605593"/>
                  <a:gd name="connsiteX14" fmla="*/ 332623 w 583294"/>
                  <a:gd name="connsiteY14" fmla="*/ 296967 h 605593"/>
                  <a:gd name="connsiteX15" fmla="*/ 250702 w 583294"/>
                  <a:gd name="connsiteY15" fmla="*/ 296967 h 605593"/>
                  <a:gd name="connsiteX16" fmla="*/ 244249 w 583294"/>
                  <a:gd name="connsiteY16" fmla="*/ 297076 h 605593"/>
                  <a:gd name="connsiteX17" fmla="*/ 241187 w 583294"/>
                  <a:gd name="connsiteY17" fmla="*/ 302646 h 605593"/>
                  <a:gd name="connsiteX18" fmla="*/ 241077 w 583294"/>
                  <a:gd name="connsiteY18" fmla="*/ 341310 h 605593"/>
                  <a:gd name="connsiteX19" fmla="*/ 242390 w 583294"/>
                  <a:gd name="connsiteY19" fmla="*/ 345242 h 605593"/>
                  <a:gd name="connsiteX20" fmla="*/ 260655 w 583294"/>
                  <a:gd name="connsiteY20" fmla="*/ 369379 h 605593"/>
                  <a:gd name="connsiteX21" fmla="*/ 265796 w 583294"/>
                  <a:gd name="connsiteY21" fmla="*/ 371891 h 605593"/>
                  <a:gd name="connsiteX22" fmla="*/ 267546 w 583294"/>
                  <a:gd name="connsiteY22" fmla="*/ 371673 h 605593"/>
                  <a:gd name="connsiteX23" fmla="*/ 272249 w 583294"/>
                  <a:gd name="connsiteY23" fmla="*/ 366102 h 605593"/>
                  <a:gd name="connsiteX24" fmla="*/ 275858 w 583294"/>
                  <a:gd name="connsiteY24" fmla="*/ 331698 h 605593"/>
                  <a:gd name="connsiteX25" fmla="*/ 274218 w 583294"/>
                  <a:gd name="connsiteY25" fmla="*/ 326674 h 605593"/>
                  <a:gd name="connsiteX26" fmla="*/ 271702 w 583294"/>
                  <a:gd name="connsiteY26" fmla="*/ 325036 h 605593"/>
                  <a:gd name="connsiteX27" fmla="*/ 271702 w 583294"/>
                  <a:gd name="connsiteY27" fmla="*/ 308872 h 605593"/>
                  <a:gd name="connsiteX28" fmla="*/ 266343 w 583294"/>
                  <a:gd name="connsiteY28" fmla="*/ 302537 h 605593"/>
                  <a:gd name="connsiteX29" fmla="*/ 250702 w 583294"/>
                  <a:gd name="connsiteY29" fmla="*/ 296967 h 605593"/>
                  <a:gd name="connsiteX30" fmla="*/ 30625 w 583294"/>
                  <a:gd name="connsiteY30" fmla="*/ 270619 h 605593"/>
                  <a:gd name="connsiteX31" fmla="*/ 94718 w 583294"/>
                  <a:gd name="connsiteY31" fmla="*/ 270619 h 605593"/>
                  <a:gd name="connsiteX32" fmla="*/ 125343 w 583294"/>
                  <a:gd name="connsiteY32" fmla="*/ 301200 h 605593"/>
                  <a:gd name="connsiteX33" fmla="*/ 293999 w 583294"/>
                  <a:gd name="connsiteY33" fmla="*/ 469616 h 605593"/>
                  <a:gd name="connsiteX34" fmla="*/ 462654 w 583294"/>
                  <a:gd name="connsiteY34" fmla="*/ 301200 h 605593"/>
                  <a:gd name="connsiteX35" fmla="*/ 493279 w 583294"/>
                  <a:gd name="connsiteY35" fmla="*/ 270619 h 605593"/>
                  <a:gd name="connsiteX36" fmla="*/ 552669 w 583294"/>
                  <a:gd name="connsiteY36" fmla="*/ 270619 h 605593"/>
                  <a:gd name="connsiteX37" fmla="*/ 583294 w 583294"/>
                  <a:gd name="connsiteY37" fmla="*/ 301200 h 605593"/>
                  <a:gd name="connsiteX38" fmla="*/ 552669 w 583294"/>
                  <a:gd name="connsiteY38" fmla="*/ 331782 h 605593"/>
                  <a:gd name="connsiteX39" fmla="*/ 521935 w 583294"/>
                  <a:gd name="connsiteY39" fmla="*/ 331782 h 605593"/>
                  <a:gd name="connsiteX40" fmla="*/ 478513 w 583294"/>
                  <a:gd name="connsiteY40" fmla="*/ 438052 h 605593"/>
                  <a:gd name="connsiteX41" fmla="*/ 504982 w 583294"/>
                  <a:gd name="connsiteY41" fmla="*/ 464592 h 605593"/>
                  <a:gd name="connsiteX42" fmla="*/ 504982 w 583294"/>
                  <a:gd name="connsiteY42" fmla="*/ 507842 h 605593"/>
                  <a:gd name="connsiteX43" fmla="*/ 483326 w 583294"/>
                  <a:gd name="connsiteY43" fmla="*/ 516798 h 605593"/>
                  <a:gd name="connsiteX44" fmla="*/ 461670 w 583294"/>
                  <a:gd name="connsiteY44" fmla="*/ 507842 h 605593"/>
                  <a:gd name="connsiteX45" fmla="*/ 435638 w 583294"/>
                  <a:gd name="connsiteY45" fmla="*/ 481957 h 605593"/>
                  <a:gd name="connsiteX46" fmla="*/ 322327 w 583294"/>
                  <a:gd name="connsiteY46" fmla="*/ 529140 h 605593"/>
                  <a:gd name="connsiteX47" fmla="*/ 322327 w 583294"/>
                  <a:gd name="connsiteY47" fmla="*/ 575012 h 605593"/>
                  <a:gd name="connsiteX48" fmla="*/ 291592 w 583294"/>
                  <a:gd name="connsiteY48" fmla="*/ 605593 h 605593"/>
                  <a:gd name="connsiteX49" fmla="*/ 260967 w 583294"/>
                  <a:gd name="connsiteY49" fmla="*/ 575012 h 605593"/>
                  <a:gd name="connsiteX50" fmla="*/ 260967 w 583294"/>
                  <a:gd name="connsiteY50" fmla="*/ 528485 h 605593"/>
                  <a:gd name="connsiteX51" fmla="*/ 149624 w 583294"/>
                  <a:gd name="connsiteY51" fmla="*/ 479882 h 605593"/>
                  <a:gd name="connsiteX52" fmla="*/ 121624 w 583294"/>
                  <a:gd name="connsiteY52" fmla="*/ 507842 h 605593"/>
                  <a:gd name="connsiteX53" fmla="*/ 99968 w 583294"/>
                  <a:gd name="connsiteY53" fmla="*/ 516798 h 605593"/>
                  <a:gd name="connsiteX54" fmla="*/ 78312 w 583294"/>
                  <a:gd name="connsiteY54" fmla="*/ 507842 h 605593"/>
                  <a:gd name="connsiteX55" fmla="*/ 78312 w 583294"/>
                  <a:gd name="connsiteY55" fmla="*/ 464592 h 605593"/>
                  <a:gd name="connsiteX56" fmla="*/ 107515 w 583294"/>
                  <a:gd name="connsiteY56" fmla="*/ 435430 h 605593"/>
                  <a:gd name="connsiteX57" fmla="*/ 66062 w 583294"/>
                  <a:gd name="connsiteY57" fmla="*/ 331782 h 605593"/>
                  <a:gd name="connsiteX58" fmla="*/ 30625 w 583294"/>
                  <a:gd name="connsiteY58" fmla="*/ 331782 h 605593"/>
                  <a:gd name="connsiteX59" fmla="*/ 0 w 583294"/>
                  <a:gd name="connsiteY59" fmla="*/ 301200 h 605593"/>
                  <a:gd name="connsiteX60" fmla="*/ 30625 w 583294"/>
                  <a:gd name="connsiteY60" fmla="*/ 270619 h 605593"/>
                  <a:gd name="connsiteX61" fmla="*/ 260655 w 583294"/>
                  <a:gd name="connsiteY61" fmla="*/ 122871 h 605593"/>
                  <a:gd name="connsiteX62" fmla="*/ 215703 w 583294"/>
                  <a:gd name="connsiteY62" fmla="*/ 134776 h 605593"/>
                  <a:gd name="connsiteX63" fmla="*/ 212093 w 583294"/>
                  <a:gd name="connsiteY63" fmla="*/ 140565 h 605593"/>
                  <a:gd name="connsiteX64" fmla="*/ 212093 w 583294"/>
                  <a:gd name="connsiteY64" fmla="*/ 152142 h 605593"/>
                  <a:gd name="connsiteX65" fmla="*/ 209468 w 583294"/>
                  <a:gd name="connsiteY65" fmla="*/ 152142 h 605593"/>
                  <a:gd name="connsiteX66" fmla="*/ 203015 w 583294"/>
                  <a:gd name="connsiteY66" fmla="*/ 158586 h 605593"/>
                  <a:gd name="connsiteX67" fmla="*/ 203015 w 583294"/>
                  <a:gd name="connsiteY67" fmla="*/ 169289 h 605593"/>
                  <a:gd name="connsiteX68" fmla="*/ 205969 w 583294"/>
                  <a:gd name="connsiteY68" fmla="*/ 174641 h 605593"/>
                  <a:gd name="connsiteX69" fmla="*/ 212203 w 583294"/>
                  <a:gd name="connsiteY69" fmla="*/ 178791 h 605593"/>
                  <a:gd name="connsiteX70" fmla="*/ 212640 w 583294"/>
                  <a:gd name="connsiteY70" fmla="*/ 181413 h 605593"/>
                  <a:gd name="connsiteX71" fmla="*/ 235828 w 583294"/>
                  <a:gd name="connsiteY71" fmla="*/ 235039 h 605593"/>
                  <a:gd name="connsiteX72" fmla="*/ 274218 w 583294"/>
                  <a:gd name="connsiteY72" fmla="*/ 268242 h 605593"/>
                  <a:gd name="connsiteX73" fmla="*/ 309108 w 583294"/>
                  <a:gd name="connsiteY73" fmla="*/ 268242 h 605593"/>
                  <a:gd name="connsiteX74" fmla="*/ 347498 w 583294"/>
                  <a:gd name="connsiteY74" fmla="*/ 235039 h 605593"/>
                  <a:gd name="connsiteX75" fmla="*/ 370685 w 583294"/>
                  <a:gd name="connsiteY75" fmla="*/ 181413 h 605593"/>
                  <a:gd name="connsiteX76" fmla="*/ 371123 w 583294"/>
                  <a:gd name="connsiteY76" fmla="*/ 178791 h 605593"/>
                  <a:gd name="connsiteX77" fmla="*/ 377357 w 583294"/>
                  <a:gd name="connsiteY77" fmla="*/ 174641 h 605593"/>
                  <a:gd name="connsiteX78" fmla="*/ 380310 w 583294"/>
                  <a:gd name="connsiteY78" fmla="*/ 169289 h 605593"/>
                  <a:gd name="connsiteX79" fmla="*/ 380310 w 583294"/>
                  <a:gd name="connsiteY79" fmla="*/ 158586 h 605593"/>
                  <a:gd name="connsiteX80" fmla="*/ 373857 w 583294"/>
                  <a:gd name="connsiteY80" fmla="*/ 152142 h 605593"/>
                  <a:gd name="connsiteX81" fmla="*/ 370248 w 583294"/>
                  <a:gd name="connsiteY81" fmla="*/ 152142 h 605593"/>
                  <a:gd name="connsiteX82" fmla="*/ 368279 w 583294"/>
                  <a:gd name="connsiteY82" fmla="*/ 149958 h 605593"/>
                  <a:gd name="connsiteX83" fmla="*/ 362045 w 583294"/>
                  <a:gd name="connsiteY83" fmla="*/ 149521 h 605593"/>
                  <a:gd name="connsiteX84" fmla="*/ 336451 w 583294"/>
                  <a:gd name="connsiteY84" fmla="*/ 155309 h 605593"/>
                  <a:gd name="connsiteX85" fmla="*/ 296749 w 583294"/>
                  <a:gd name="connsiteY85" fmla="*/ 137288 h 605593"/>
                  <a:gd name="connsiteX86" fmla="*/ 260655 w 583294"/>
                  <a:gd name="connsiteY86" fmla="*/ 122871 h 605593"/>
                  <a:gd name="connsiteX87" fmla="*/ 275311 w 583294"/>
                  <a:gd name="connsiteY87" fmla="*/ 0 h 605593"/>
                  <a:gd name="connsiteX88" fmla="*/ 308014 w 583294"/>
                  <a:gd name="connsiteY88" fmla="*/ 0 h 605593"/>
                  <a:gd name="connsiteX89" fmla="*/ 409185 w 583294"/>
                  <a:gd name="connsiteY89" fmla="*/ 101027 h 605593"/>
                  <a:gd name="connsiteX90" fmla="*/ 409185 w 583294"/>
                  <a:gd name="connsiteY90" fmla="*/ 132701 h 605593"/>
                  <a:gd name="connsiteX91" fmla="*/ 414982 w 583294"/>
                  <a:gd name="connsiteY91" fmla="*/ 150722 h 605593"/>
                  <a:gd name="connsiteX92" fmla="*/ 414982 w 583294"/>
                  <a:gd name="connsiteY92" fmla="*/ 173331 h 605593"/>
                  <a:gd name="connsiteX93" fmla="*/ 403826 w 583294"/>
                  <a:gd name="connsiteY93" fmla="*/ 197140 h 605593"/>
                  <a:gd name="connsiteX94" fmla="*/ 397263 w 583294"/>
                  <a:gd name="connsiteY94" fmla="*/ 214288 h 605593"/>
                  <a:gd name="connsiteX95" fmla="*/ 375498 w 583294"/>
                  <a:gd name="connsiteY95" fmla="*/ 255136 h 605593"/>
                  <a:gd name="connsiteX96" fmla="*/ 360732 w 583294"/>
                  <a:gd name="connsiteY96" fmla="*/ 273922 h 605593"/>
                  <a:gd name="connsiteX97" fmla="*/ 371670 w 583294"/>
                  <a:gd name="connsiteY97" fmla="*/ 287574 h 605593"/>
                  <a:gd name="connsiteX98" fmla="*/ 432919 w 583294"/>
                  <a:gd name="connsiteY98" fmla="*/ 306141 h 605593"/>
                  <a:gd name="connsiteX99" fmla="*/ 294014 w 583294"/>
                  <a:gd name="connsiteY99" fmla="*/ 433272 h 605593"/>
                  <a:gd name="connsiteX100" fmla="*/ 154891 w 583294"/>
                  <a:gd name="connsiteY100" fmla="*/ 304721 h 605593"/>
                  <a:gd name="connsiteX101" fmla="*/ 211656 w 583294"/>
                  <a:gd name="connsiteY101" fmla="*/ 287574 h 605593"/>
                  <a:gd name="connsiteX102" fmla="*/ 222593 w 583294"/>
                  <a:gd name="connsiteY102" fmla="*/ 273922 h 605593"/>
                  <a:gd name="connsiteX103" fmla="*/ 207828 w 583294"/>
                  <a:gd name="connsiteY103" fmla="*/ 255136 h 605593"/>
                  <a:gd name="connsiteX104" fmla="*/ 186063 w 583294"/>
                  <a:gd name="connsiteY104" fmla="*/ 214288 h 605593"/>
                  <a:gd name="connsiteX105" fmla="*/ 179500 w 583294"/>
                  <a:gd name="connsiteY105" fmla="*/ 197140 h 605593"/>
                  <a:gd name="connsiteX106" fmla="*/ 168344 w 583294"/>
                  <a:gd name="connsiteY106" fmla="*/ 173331 h 605593"/>
                  <a:gd name="connsiteX107" fmla="*/ 168344 w 583294"/>
                  <a:gd name="connsiteY107" fmla="*/ 150722 h 605593"/>
                  <a:gd name="connsiteX108" fmla="*/ 174141 w 583294"/>
                  <a:gd name="connsiteY108" fmla="*/ 132701 h 605593"/>
                  <a:gd name="connsiteX109" fmla="*/ 174141 w 583294"/>
                  <a:gd name="connsiteY109" fmla="*/ 101027 h 605593"/>
                  <a:gd name="connsiteX110" fmla="*/ 275311 w 583294"/>
                  <a:gd name="connsiteY110" fmla="*/ 0 h 60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83294" h="605593">
                    <a:moveTo>
                      <a:pt x="332623" y="296967"/>
                    </a:moveTo>
                    <a:cubicBezTo>
                      <a:pt x="327373" y="299697"/>
                      <a:pt x="322123" y="301663"/>
                      <a:pt x="316983" y="302537"/>
                    </a:cubicBezTo>
                    <a:cubicBezTo>
                      <a:pt x="313811" y="303083"/>
                      <a:pt x="311624" y="305814"/>
                      <a:pt x="311624" y="308872"/>
                    </a:cubicBezTo>
                    <a:lnTo>
                      <a:pt x="311624" y="325036"/>
                    </a:lnTo>
                    <a:cubicBezTo>
                      <a:pt x="310639" y="325364"/>
                      <a:pt x="309874" y="326019"/>
                      <a:pt x="309108" y="326784"/>
                    </a:cubicBezTo>
                    <a:cubicBezTo>
                      <a:pt x="307905" y="328094"/>
                      <a:pt x="307358" y="329951"/>
                      <a:pt x="307467" y="331698"/>
                    </a:cubicBezTo>
                    <a:lnTo>
                      <a:pt x="311077" y="366102"/>
                    </a:lnTo>
                    <a:cubicBezTo>
                      <a:pt x="311295" y="368724"/>
                      <a:pt x="313155" y="371017"/>
                      <a:pt x="315780" y="371673"/>
                    </a:cubicBezTo>
                    <a:cubicBezTo>
                      <a:pt x="316327" y="371891"/>
                      <a:pt x="316983" y="371891"/>
                      <a:pt x="317530" y="371891"/>
                    </a:cubicBezTo>
                    <a:cubicBezTo>
                      <a:pt x="319498" y="371891"/>
                      <a:pt x="321467" y="371017"/>
                      <a:pt x="322670" y="369379"/>
                    </a:cubicBezTo>
                    <a:lnTo>
                      <a:pt x="340826" y="345242"/>
                    </a:lnTo>
                    <a:cubicBezTo>
                      <a:pt x="341701" y="344149"/>
                      <a:pt x="342139" y="342730"/>
                      <a:pt x="342139" y="341310"/>
                    </a:cubicBezTo>
                    <a:lnTo>
                      <a:pt x="342139" y="302646"/>
                    </a:lnTo>
                    <a:cubicBezTo>
                      <a:pt x="342139" y="300353"/>
                      <a:pt x="340936" y="298277"/>
                      <a:pt x="339076" y="297076"/>
                    </a:cubicBezTo>
                    <a:cubicBezTo>
                      <a:pt x="337108" y="295984"/>
                      <a:pt x="334701" y="295875"/>
                      <a:pt x="332623" y="296967"/>
                    </a:cubicBezTo>
                    <a:close/>
                    <a:moveTo>
                      <a:pt x="250702" y="296967"/>
                    </a:moveTo>
                    <a:cubicBezTo>
                      <a:pt x="248624" y="295875"/>
                      <a:pt x="246218" y="295984"/>
                      <a:pt x="244249" y="297076"/>
                    </a:cubicBezTo>
                    <a:cubicBezTo>
                      <a:pt x="242281" y="298277"/>
                      <a:pt x="241187" y="300353"/>
                      <a:pt x="241187" y="302646"/>
                    </a:cubicBezTo>
                    <a:lnTo>
                      <a:pt x="241077" y="341310"/>
                    </a:lnTo>
                    <a:cubicBezTo>
                      <a:pt x="241077" y="342730"/>
                      <a:pt x="241624" y="344149"/>
                      <a:pt x="242390" y="345242"/>
                    </a:cubicBezTo>
                    <a:lnTo>
                      <a:pt x="260655" y="369379"/>
                    </a:lnTo>
                    <a:cubicBezTo>
                      <a:pt x="261859" y="371017"/>
                      <a:pt x="263827" y="371891"/>
                      <a:pt x="265796" y="371891"/>
                    </a:cubicBezTo>
                    <a:cubicBezTo>
                      <a:pt x="266343" y="371891"/>
                      <a:pt x="266999" y="371891"/>
                      <a:pt x="267546" y="371673"/>
                    </a:cubicBezTo>
                    <a:cubicBezTo>
                      <a:pt x="270171" y="371017"/>
                      <a:pt x="272030" y="368833"/>
                      <a:pt x="272249" y="366102"/>
                    </a:cubicBezTo>
                    <a:lnTo>
                      <a:pt x="275858" y="331698"/>
                    </a:lnTo>
                    <a:cubicBezTo>
                      <a:pt x="275968" y="329951"/>
                      <a:pt x="275421" y="328094"/>
                      <a:pt x="274218" y="326674"/>
                    </a:cubicBezTo>
                    <a:cubicBezTo>
                      <a:pt x="273452" y="326019"/>
                      <a:pt x="272687" y="325364"/>
                      <a:pt x="271702" y="325036"/>
                    </a:cubicBezTo>
                    <a:lnTo>
                      <a:pt x="271702" y="308872"/>
                    </a:lnTo>
                    <a:cubicBezTo>
                      <a:pt x="271702" y="305814"/>
                      <a:pt x="269515" y="303083"/>
                      <a:pt x="266343" y="302537"/>
                    </a:cubicBezTo>
                    <a:cubicBezTo>
                      <a:pt x="261202" y="301663"/>
                      <a:pt x="255952" y="299697"/>
                      <a:pt x="250702" y="296967"/>
                    </a:cubicBezTo>
                    <a:close/>
                    <a:moveTo>
                      <a:pt x="30625" y="270619"/>
                    </a:moveTo>
                    <a:lnTo>
                      <a:pt x="94718" y="270619"/>
                    </a:lnTo>
                    <a:cubicBezTo>
                      <a:pt x="111562" y="270619"/>
                      <a:pt x="125343" y="284271"/>
                      <a:pt x="125343" y="301200"/>
                    </a:cubicBezTo>
                    <a:cubicBezTo>
                      <a:pt x="125343" y="394036"/>
                      <a:pt x="201030" y="469616"/>
                      <a:pt x="293999" y="469616"/>
                    </a:cubicBezTo>
                    <a:cubicBezTo>
                      <a:pt x="386967" y="469616"/>
                      <a:pt x="462654" y="394036"/>
                      <a:pt x="462654" y="301200"/>
                    </a:cubicBezTo>
                    <a:cubicBezTo>
                      <a:pt x="462654" y="284271"/>
                      <a:pt x="476326" y="270619"/>
                      <a:pt x="493279" y="270619"/>
                    </a:cubicBezTo>
                    <a:lnTo>
                      <a:pt x="552669" y="270619"/>
                    </a:lnTo>
                    <a:cubicBezTo>
                      <a:pt x="569622" y="270619"/>
                      <a:pt x="583294" y="284271"/>
                      <a:pt x="583294" y="301200"/>
                    </a:cubicBezTo>
                    <a:cubicBezTo>
                      <a:pt x="583294" y="318129"/>
                      <a:pt x="569622" y="331782"/>
                      <a:pt x="552669" y="331782"/>
                    </a:cubicBezTo>
                    <a:lnTo>
                      <a:pt x="521935" y="331782"/>
                    </a:lnTo>
                    <a:cubicBezTo>
                      <a:pt x="516576" y="371319"/>
                      <a:pt x="501263" y="407579"/>
                      <a:pt x="478513" y="438052"/>
                    </a:cubicBezTo>
                    <a:lnTo>
                      <a:pt x="504982" y="464592"/>
                    </a:lnTo>
                    <a:cubicBezTo>
                      <a:pt x="516904" y="476497"/>
                      <a:pt x="516904" y="495937"/>
                      <a:pt x="504982" y="507842"/>
                    </a:cubicBezTo>
                    <a:cubicBezTo>
                      <a:pt x="498966" y="513849"/>
                      <a:pt x="491091" y="516798"/>
                      <a:pt x="483326" y="516798"/>
                    </a:cubicBezTo>
                    <a:cubicBezTo>
                      <a:pt x="475451" y="516798"/>
                      <a:pt x="467576" y="513849"/>
                      <a:pt x="461670" y="507842"/>
                    </a:cubicBezTo>
                    <a:lnTo>
                      <a:pt x="435638" y="481957"/>
                    </a:lnTo>
                    <a:cubicBezTo>
                      <a:pt x="403592" y="507078"/>
                      <a:pt x="364764" y="523897"/>
                      <a:pt x="322327" y="529140"/>
                    </a:cubicBezTo>
                    <a:lnTo>
                      <a:pt x="322327" y="575012"/>
                    </a:lnTo>
                    <a:cubicBezTo>
                      <a:pt x="322327" y="591832"/>
                      <a:pt x="308545" y="605593"/>
                      <a:pt x="291592" y="605593"/>
                    </a:cubicBezTo>
                    <a:cubicBezTo>
                      <a:pt x="274749" y="605593"/>
                      <a:pt x="260967" y="591832"/>
                      <a:pt x="260967" y="575012"/>
                    </a:cubicBezTo>
                    <a:lnTo>
                      <a:pt x="260967" y="528485"/>
                    </a:lnTo>
                    <a:cubicBezTo>
                      <a:pt x="219186" y="522478"/>
                      <a:pt x="181015" y="505221"/>
                      <a:pt x="149624" y="479882"/>
                    </a:cubicBezTo>
                    <a:lnTo>
                      <a:pt x="121624" y="507842"/>
                    </a:lnTo>
                    <a:cubicBezTo>
                      <a:pt x="115718" y="513849"/>
                      <a:pt x="107843" y="516798"/>
                      <a:pt x="99968" y="516798"/>
                    </a:cubicBezTo>
                    <a:cubicBezTo>
                      <a:pt x="92093" y="516798"/>
                      <a:pt x="84328" y="513849"/>
                      <a:pt x="78312" y="507842"/>
                    </a:cubicBezTo>
                    <a:cubicBezTo>
                      <a:pt x="66281" y="495937"/>
                      <a:pt x="66281" y="476497"/>
                      <a:pt x="78312" y="464592"/>
                    </a:cubicBezTo>
                    <a:lnTo>
                      <a:pt x="107515" y="435430"/>
                    </a:lnTo>
                    <a:cubicBezTo>
                      <a:pt x="85859" y="405504"/>
                      <a:pt x="71203" y="370117"/>
                      <a:pt x="66062" y="331782"/>
                    </a:cubicBezTo>
                    <a:lnTo>
                      <a:pt x="30625" y="331782"/>
                    </a:lnTo>
                    <a:cubicBezTo>
                      <a:pt x="13672" y="331782"/>
                      <a:pt x="0" y="318129"/>
                      <a:pt x="0" y="301200"/>
                    </a:cubicBezTo>
                    <a:cubicBezTo>
                      <a:pt x="0" y="284271"/>
                      <a:pt x="13672" y="270619"/>
                      <a:pt x="30625" y="270619"/>
                    </a:cubicBezTo>
                    <a:close/>
                    <a:moveTo>
                      <a:pt x="260655" y="122871"/>
                    </a:moveTo>
                    <a:cubicBezTo>
                      <a:pt x="242390" y="122871"/>
                      <a:pt x="224671" y="130298"/>
                      <a:pt x="215703" y="134776"/>
                    </a:cubicBezTo>
                    <a:cubicBezTo>
                      <a:pt x="213515" y="135868"/>
                      <a:pt x="212093" y="138162"/>
                      <a:pt x="212093" y="140565"/>
                    </a:cubicBezTo>
                    <a:lnTo>
                      <a:pt x="212093" y="152142"/>
                    </a:lnTo>
                    <a:lnTo>
                      <a:pt x="209468" y="152142"/>
                    </a:lnTo>
                    <a:cubicBezTo>
                      <a:pt x="205859" y="152142"/>
                      <a:pt x="203015" y="154982"/>
                      <a:pt x="203015" y="158586"/>
                    </a:cubicBezTo>
                    <a:lnTo>
                      <a:pt x="203015" y="169289"/>
                    </a:lnTo>
                    <a:cubicBezTo>
                      <a:pt x="203015" y="171474"/>
                      <a:pt x="204109" y="173440"/>
                      <a:pt x="205969" y="174641"/>
                    </a:cubicBezTo>
                    <a:lnTo>
                      <a:pt x="212203" y="178791"/>
                    </a:lnTo>
                    <a:lnTo>
                      <a:pt x="212640" y="181413"/>
                    </a:lnTo>
                    <a:cubicBezTo>
                      <a:pt x="214609" y="196922"/>
                      <a:pt x="223359" y="216909"/>
                      <a:pt x="235828" y="235039"/>
                    </a:cubicBezTo>
                    <a:cubicBezTo>
                      <a:pt x="251687" y="257975"/>
                      <a:pt x="266562" y="268242"/>
                      <a:pt x="274218" y="268242"/>
                    </a:cubicBezTo>
                    <a:lnTo>
                      <a:pt x="309108" y="268242"/>
                    </a:lnTo>
                    <a:cubicBezTo>
                      <a:pt x="316764" y="268242"/>
                      <a:pt x="331639" y="257975"/>
                      <a:pt x="347498" y="235039"/>
                    </a:cubicBezTo>
                    <a:cubicBezTo>
                      <a:pt x="359967" y="216909"/>
                      <a:pt x="368717" y="196922"/>
                      <a:pt x="370685" y="181413"/>
                    </a:cubicBezTo>
                    <a:lnTo>
                      <a:pt x="371123" y="178791"/>
                    </a:lnTo>
                    <a:lnTo>
                      <a:pt x="377357" y="174641"/>
                    </a:lnTo>
                    <a:cubicBezTo>
                      <a:pt x="379217" y="173440"/>
                      <a:pt x="380310" y="171474"/>
                      <a:pt x="380310" y="169289"/>
                    </a:cubicBezTo>
                    <a:lnTo>
                      <a:pt x="380310" y="158586"/>
                    </a:lnTo>
                    <a:cubicBezTo>
                      <a:pt x="380310" y="154982"/>
                      <a:pt x="377357" y="152142"/>
                      <a:pt x="373857" y="152142"/>
                    </a:cubicBezTo>
                    <a:lnTo>
                      <a:pt x="370248" y="152142"/>
                    </a:lnTo>
                    <a:cubicBezTo>
                      <a:pt x="369810" y="151268"/>
                      <a:pt x="369045" y="150504"/>
                      <a:pt x="368279" y="149958"/>
                    </a:cubicBezTo>
                    <a:cubicBezTo>
                      <a:pt x="366420" y="148756"/>
                      <a:pt x="364014" y="148538"/>
                      <a:pt x="362045" y="149521"/>
                    </a:cubicBezTo>
                    <a:cubicBezTo>
                      <a:pt x="353404" y="153343"/>
                      <a:pt x="344764" y="155309"/>
                      <a:pt x="336451" y="155309"/>
                    </a:cubicBezTo>
                    <a:cubicBezTo>
                      <a:pt x="321686" y="155309"/>
                      <a:pt x="308342" y="149302"/>
                      <a:pt x="296749" y="137288"/>
                    </a:cubicBezTo>
                    <a:cubicBezTo>
                      <a:pt x="287452" y="127786"/>
                      <a:pt x="275311" y="122871"/>
                      <a:pt x="260655" y="122871"/>
                    </a:cubicBezTo>
                    <a:close/>
                    <a:moveTo>
                      <a:pt x="275311" y="0"/>
                    </a:moveTo>
                    <a:lnTo>
                      <a:pt x="308014" y="0"/>
                    </a:lnTo>
                    <a:cubicBezTo>
                      <a:pt x="363795" y="0"/>
                      <a:pt x="409185" y="45326"/>
                      <a:pt x="409185" y="101027"/>
                    </a:cubicBezTo>
                    <a:lnTo>
                      <a:pt x="409185" y="132701"/>
                    </a:lnTo>
                    <a:cubicBezTo>
                      <a:pt x="412904" y="137944"/>
                      <a:pt x="414982" y="144278"/>
                      <a:pt x="414982" y="150722"/>
                    </a:cubicBezTo>
                    <a:lnTo>
                      <a:pt x="414982" y="173331"/>
                    </a:lnTo>
                    <a:cubicBezTo>
                      <a:pt x="414982" y="182505"/>
                      <a:pt x="410826" y="191352"/>
                      <a:pt x="403826" y="197140"/>
                    </a:cubicBezTo>
                    <a:cubicBezTo>
                      <a:pt x="402076" y="202820"/>
                      <a:pt x="399888" y="208608"/>
                      <a:pt x="397263" y="214288"/>
                    </a:cubicBezTo>
                    <a:cubicBezTo>
                      <a:pt x="392013" y="227940"/>
                      <a:pt x="384576" y="242029"/>
                      <a:pt x="375498" y="255136"/>
                    </a:cubicBezTo>
                    <a:cubicBezTo>
                      <a:pt x="371670" y="260706"/>
                      <a:pt x="366639" y="267368"/>
                      <a:pt x="360732" y="273922"/>
                    </a:cubicBezTo>
                    <a:cubicBezTo>
                      <a:pt x="366092" y="277853"/>
                      <a:pt x="370029" y="282331"/>
                      <a:pt x="371670" y="287574"/>
                    </a:cubicBezTo>
                    <a:lnTo>
                      <a:pt x="432919" y="306141"/>
                    </a:lnTo>
                    <a:cubicBezTo>
                      <a:pt x="426685" y="377243"/>
                      <a:pt x="366748" y="433272"/>
                      <a:pt x="294014" y="433272"/>
                    </a:cubicBezTo>
                    <a:cubicBezTo>
                      <a:pt x="220734" y="433272"/>
                      <a:pt x="160469" y="376478"/>
                      <a:pt x="154891" y="304721"/>
                    </a:cubicBezTo>
                    <a:lnTo>
                      <a:pt x="211656" y="287574"/>
                    </a:lnTo>
                    <a:cubicBezTo>
                      <a:pt x="213297" y="282331"/>
                      <a:pt x="217234" y="277853"/>
                      <a:pt x="222593" y="273922"/>
                    </a:cubicBezTo>
                    <a:cubicBezTo>
                      <a:pt x="216687" y="267368"/>
                      <a:pt x="211656" y="260706"/>
                      <a:pt x="207828" y="255136"/>
                    </a:cubicBezTo>
                    <a:cubicBezTo>
                      <a:pt x="198750" y="242029"/>
                      <a:pt x="191312" y="227940"/>
                      <a:pt x="186063" y="214288"/>
                    </a:cubicBezTo>
                    <a:cubicBezTo>
                      <a:pt x="183438" y="208608"/>
                      <a:pt x="181250" y="202820"/>
                      <a:pt x="179500" y="197140"/>
                    </a:cubicBezTo>
                    <a:cubicBezTo>
                      <a:pt x="172500" y="191242"/>
                      <a:pt x="168344" y="182505"/>
                      <a:pt x="168344" y="173331"/>
                    </a:cubicBezTo>
                    <a:lnTo>
                      <a:pt x="168344" y="150722"/>
                    </a:lnTo>
                    <a:cubicBezTo>
                      <a:pt x="168344" y="144278"/>
                      <a:pt x="170422" y="137944"/>
                      <a:pt x="174141" y="132701"/>
                    </a:cubicBezTo>
                    <a:lnTo>
                      <a:pt x="174141" y="101027"/>
                    </a:lnTo>
                    <a:cubicBezTo>
                      <a:pt x="174141" y="45326"/>
                      <a:pt x="219531" y="0"/>
                      <a:pt x="275311" y="0"/>
                    </a:cubicBezTo>
                    <a:close/>
                  </a:path>
                </a:pathLst>
              </a:custGeom>
              <a:solidFill>
                <a:srgbClr val="DE8484"/>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义启粗黑体" panose="02000800000000000000" pitchFamily="2" charset="-128"/>
                  <a:ea typeface="义启粗黑体" panose="02000800000000000000" pitchFamily="2" charset="-128"/>
                </a:endParaRPr>
              </a:p>
            </p:txBody>
          </p:sp>
          <p:sp>
            <p:nvSpPr>
              <p:cNvPr id="28" name="islîḑê"/>
              <p:cNvSpPr/>
              <p:nvPr/>
            </p:nvSpPr>
            <p:spPr>
              <a:xfrm>
                <a:off x="4578590" y="1666875"/>
                <a:ext cx="3034821" cy="715478"/>
              </a:xfrm>
              <a:prstGeom prst="roundRect">
                <a:avLst/>
              </a:prstGeom>
              <a:solidFill>
                <a:srgbClr val="DE8484"/>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en-US" sz="2400" b="1" i="1" u="sng" dirty="0">
                    <a:latin typeface="义启粗黑体" panose="02000800000000000000" pitchFamily="2" charset="-128"/>
                    <a:ea typeface="义启粗黑体" panose="02000800000000000000" pitchFamily="2" charset="-128"/>
                  </a:rPr>
                  <a:t>输入标题</a:t>
                </a:r>
                <a:endParaRPr lang="en-US" altLang="zh-CN" sz="2400" b="1" i="1" u="sng" dirty="0">
                  <a:latin typeface="义启粗黑体" panose="02000800000000000000" pitchFamily="2" charset="-128"/>
                  <a:ea typeface="义启粗黑体" panose="02000800000000000000" pitchFamily="2" charset="-128"/>
                </a:endParaRPr>
              </a:p>
            </p:txBody>
          </p:sp>
          <p:grpSp>
            <p:nvGrpSpPr>
              <p:cNvPr id="29" name="ïṡ1iḋé"/>
              <p:cNvGrpSpPr/>
              <p:nvPr/>
            </p:nvGrpSpPr>
            <p:grpSpPr>
              <a:xfrm>
                <a:off x="4805251" y="3155836"/>
                <a:ext cx="2581498" cy="1741017"/>
                <a:chOff x="4805251" y="3155836"/>
                <a:chExt cx="2581498" cy="1741017"/>
              </a:xfrm>
            </p:grpSpPr>
            <p:sp>
              <p:nvSpPr>
                <p:cNvPr id="30" name="íSlídé"/>
                <p:cNvSpPr txBox="1"/>
                <p:nvPr/>
              </p:nvSpPr>
              <p:spPr bwMode="auto">
                <a:xfrm>
                  <a:off x="4805251" y="3155836"/>
                  <a:ext cx="2581498" cy="42144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dirty="0">
                      <a:solidFill>
                        <a:srgbClr val="DE8484"/>
                      </a:solidFill>
                      <a:latin typeface="义启粗黑体" panose="02000800000000000000" pitchFamily="2" charset="-128"/>
                      <a:ea typeface="义启粗黑体" panose="02000800000000000000" pitchFamily="2" charset="-128"/>
                    </a:rPr>
                    <a:t>输入标题</a:t>
                  </a:r>
                  <a:endParaRPr lang="zh-CN" altLang="en-US" dirty="0">
                    <a:solidFill>
                      <a:srgbClr val="DE8484"/>
                    </a:solidFill>
                    <a:latin typeface="义启粗黑体" panose="02000800000000000000" pitchFamily="2" charset="-128"/>
                    <a:ea typeface="义启粗黑体" panose="02000800000000000000" pitchFamily="2" charset="-128"/>
                  </a:endParaRPr>
                </a:p>
              </p:txBody>
            </p:sp>
            <p:sp>
              <p:nvSpPr>
                <p:cNvPr id="31" name="îṧļîḑê"/>
                <p:cNvSpPr/>
                <p:nvPr/>
              </p:nvSpPr>
              <p:spPr bwMode="auto">
                <a:xfrm>
                  <a:off x="4805251" y="3691433"/>
                  <a:ext cx="2581498" cy="120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a:p>
                  <a:pPr algn="ctr">
                    <a:lnSpc>
                      <a:spcPct val="200000"/>
                    </a:lnSpc>
                  </a:pP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sp>
          <p:nvSpPr>
            <p:cNvPr id="13" name="îṧḷïdê"/>
            <p:cNvSpPr/>
            <p:nvPr/>
          </p:nvSpPr>
          <p:spPr>
            <a:xfrm>
              <a:off x="1897800" y="1946134"/>
              <a:ext cx="2604984" cy="3384832"/>
            </a:xfrm>
            <a:prstGeom prst="roundRect">
              <a:avLst>
                <a:gd name="adj" fmla="val 3877"/>
              </a:avLst>
            </a:pr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zh-CN" altLang="en-US">
                <a:latin typeface="义启粗黑体" panose="02000800000000000000" pitchFamily="2" charset="-128"/>
                <a:ea typeface="义启粗黑体" panose="02000800000000000000" pitchFamily="2" charset="-128"/>
              </a:endParaRPr>
            </a:p>
          </p:txBody>
        </p:sp>
        <p:sp>
          <p:nvSpPr>
            <p:cNvPr id="14" name="išľïḑe"/>
            <p:cNvSpPr/>
            <p:nvPr/>
          </p:nvSpPr>
          <p:spPr>
            <a:xfrm>
              <a:off x="1897800" y="1946134"/>
              <a:ext cx="2604984" cy="614141"/>
            </a:xfrm>
            <a:prstGeom prst="roundRect">
              <a:avLst/>
            </a:prstGeom>
            <a:solidFill>
              <a:srgbClr val="4F869A"/>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lnSpc>
                  <a:spcPct val="120000"/>
                </a:lnSpc>
              </a:pPr>
              <a:r>
                <a:rPr lang="zh-CN" altLang="en-US" sz="2400" b="1" i="1" u="sng" dirty="0">
                  <a:latin typeface="义启粗黑体" panose="02000800000000000000" pitchFamily="2" charset="-128"/>
                  <a:ea typeface="义启粗黑体" panose="02000800000000000000" pitchFamily="2" charset="-128"/>
                </a:rPr>
                <a:t>输入标题</a:t>
              </a:r>
              <a:endParaRPr lang="en-US" altLang="zh-CN" sz="2400" b="1" i="1" u="sng" dirty="0">
                <a:latin typeface="义启粗黑体" panose="02000800000000000000" pitchFamily="2" charset="-128"/>
                <a:ea typeface="义启粗黑体" panose="02000800000000000000" pitchFamily="2" charset="-128"/>
              </a:endParaRPr>
            </a:p>
          </p:txBody>
        </p:sp>
        <p:sp>
          <p:nvSpPr>
            <p:cNvPr id="16" name="îsļiḓe"/>
            <p:cNvSpPr/>
            <p:nvPr/>
          </p:nvSpPr>
          <p:spPr>
            <a:xfrm>
              <a:off x="2968534" y="2932732"/>
              <a:ext cx="463517" cy="376819"/>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rgbClr val="4F869A"/>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义启粗黑体" panose="02000800000000000000" pitchFamily="2" charset="-128"/>
                <a:ea typeface="义启粗黑体" panose="02000800000000000000" pitchFamily="2" charset="-128"/>
              </a:endParaRPr>
            </a:p>
          </p:txBody>
        </p:sp>
        <p:grpSp>
          <p:nvGrpSpPr>
            <p:cNvPr id="17" name="îṣľiḍe"/>
            <p:cNvGrpSpPr/>
            <p:nvPr/>
          </p:nvGrpSpPr>
          <p:grpSpPr>
            <a:xfrm>
              <a:off x="1897801" y="3423851"/>
              <a:ext cx="2604984" cy="2186373"/>
              <a:chOff x="1926036" y="3224205"/>
              <a:chExt cx="2604984" cy="2186373"/>
            </a:xfrm>
          </p:grpSpPr>
          <p:sp>
            <p:nvSpPr>
              <p:cNvPr id="24" name="îsḷíḍê"/>
              <p:cNvSpPr txBox="1"/>
              <p:nvPr/>
            </p:nvSpPr>
            <p:spPr bwMode="auto">
              <a:xfrm>
                <a:off x="2120594" y="3224205"/>
                <a:ext cx="2215867" cy="3617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dirty="0">
                    <a:solidFill>
                      <a:srgbClr val="4F869A"/>
                    </a:solidFill>
                    <a:latin typeface="义启粗黑体" panose="02000800000000000000" pitchFamily="2" charset="-128"/>
                    <a:ea typeface="义启粗黑体" panose="02000800000000000000" pitchFamily="2" charset="-128"/>
                  </a:rPr>
                  <a:t>输入标题</a:t>
                </a:r>
                <a:endParaRPr lang="zh-CN" altLang="en-US" sz="1600" dirty="0">
                  <a:solidFill>
                    <a:srgbClr val="4F869A"/>
                  </a:solidFill>
                  <a:latin typeface="义启粗黑体" panose="02000800000000000000" pitchFamily="2" charset="-128"/>
                  <a:ea typeface="义启粗黑体" panose="02000800000000000000" pitchFamily="2" charset="-128"/>
                </a:endParaRPr>
              </a:p>
            </p:txBody>
          </p:sp>
          <p:sp>
            <p:nvSpPr>
              <p:cNvPr id="25" name="ïśļîḑê"/>
              <p:cNvSpPr/>
              <p:nvPr/>
            </p:nvSpPr>
            <p:spPr bwMode="auto">
              <a:xfrm>
                <a:off x="1926036" y="3683941"/>
                <a:ext cx="2604984" cy="172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a:t>
                </a: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sp>
          <p:nvSpPr>
            <p:cNvPr id="18" name="ïṡļídê"/>
            <p:cNvSpPr/>
            <p:nvPr/>
          </p:nvSpPr>
          <p:spPr>
            <a:xfrm>
              <a:off x="7689216" y="1946134"/>
              <a:ext cx="2604984" cy="3384832"/>
            </a:xfrm>
            <a:prstGeom prst="roundRect">
              <a:avLst>
                <a:gd name="adj" fmla="val 3877"/>
              </a:avLst>
            </a:pr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zh-CN" altLang="en-US">
                <a:latin typeface="义启粗黑体" panose="02000800000000000000" pitchFamily="2" charset="-128"/>
                <a:ea typeface="义启粗黑体" panose="02000800000000000000" pitchFamily="2" charset="-128"/>
              </a:endParaRPr>
            </a:p>
          </p:txBody>
        </p:sp>
        <p:sp>
          <p:nvSpPr>
            <p:cNvPr id="19" name="iṩḻíde"/>
            <p:cNvSpPr/>
            <p:nvPr/>
          </p:nvSpPr>
          <p:spPr>
            <a:xfrm>
              <a:off x="7689216" y="1946134"/>
              <a:ext cx="2604984" cy="614141"/>
            </a:xfrm>
            <a:prstGeom prst="roundRect">
              <a:avLst/>
            </a:prstGeom>
            <a:solidFill>
              <a:srgbClr val="4F869A"/>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lnSpc>
                  <a:spcPct val="120000"/>
                </a:lnSpc>
              </a:pPr>
              <a:r>
                <a:rPr lang="zh-CN" altLang="en-US" sz="2400" b="1" i="1" u="sng" dirty="0">
                  <a:latin typeface="义启粗黑体" panose="02000800000000000000" pitchFamily="2" charset="-128"/>
                  <a:ea typeface="义启粗黑体" panose="02000800000000000000" pitchFamily="2" charset="-128"/>
                </a:rPr>
                <a:t>输入标题</a:t>
              </a:r>
              <a:endParaRPr lang="en-US" altLang="zh-CN" sz="2400" b="1" i="1" u="sng" dirty="0">
                <a:latin typeface="义启粗黑体" panose="02000800000000000000" pitchFamily="2" charset="-128"/>
                <a:ea typeface="义启粗黑体" panose="02000800000000000000" pitchFamily="2" charset="-128"/>
              </a:endParaRPr>
            </a:p>
          </p:txBody>
        </p:sp>
        <p:sp>
          <p:nvSpPr>
            <p:cNvPr id="20" name="iŝ1ídé"/>
            <p:cNvSpPr/>
            <p:nvPr/>
          </p:nvSpPr>
          <p:spPr>
            <a:xfrm>
              <a:off x="8759950" y="2901542"/>
              <a:ext cx="463517" cy="408009"/>
            </a:xfrm>
            <a:custGeom>
              <a:avLst/>
              <a:gdLst>
                <a:gd name="connsiteX0" fmla="*/ 18335 w 604256"/>
                <a:gd name="connsiteY0" fmla="*/ 334272 h 531895"/>
                <a:gd name="connsiteX1" fmla="*/ 37988 w 604256"/>
                <a:gd name="connsiteY1" fmla="*/ 336249 h 531895"/>
                <a:gd name="connsiteX2" fmla="*/ 302130 w 604256"/>
                <a:gd name="connsiteY2" fmla="*/ 476833 h 531895"/>
                <a:gd name="connsiteX3" fmla="*/ 566126 w 604256"/>
                <a:gd name="connsiteY3" fmla="*/ 336249 h 531895"/>
                <a:gd name="connsiteX4" fmla="*/ 601178 w 604256"/>
                <a:gd name="connsiteY4" fmla="*/ 346793 h 531895"/>
                <a:gd name="connsiteX5" fmla="*/ 590619 w 604256"/>
                <a:gd name="connsiteY5" fmla="*/ 381793 h 531895"/>
                <a:gd name="connsiteX6" fmla="*/ 314303 w 604256"/>
                <a:gd name="connsiteY6" fmla="*/ 528820 h 531895"/>
                <a:gd name="connsiteX7" fmla="*/ 302130 w 604256"/>
                <a:gd name="connsiteY7" fmla="*/ 531895 h 531895"/>
                <a:gd name="connsiteX8" fmla="*/ 289957 w 604256"/>
                <a:gd name="connsiteY8" fmla="*/ 528820 h 531895"/>
                <a:gd name="connsiteX9" fmla="*/ 13641 w 604256"/>
                <a:gd name="connsiteY9" fmla="*/ 381793 h 531895"/>
                <a:gd name="connsiteX10" fmla="*/ 3082 w 604256"/>
                <a:gd name="connsiteY10" fmla="*/ 346793 h 531895"/>
                <a:gd name="connsiteX11" fmla="*/ 18335 w 604256"/>
                <a:gd name="connsiteY11" fmla="*/ 334272 h 531895"/>
                <a:gd name="connsiteX12" fmla="*/ 18335 w 604256"/>
                <a:gd name="connsiteY12" fmla="*/ 233364 h 531895"/>
                <a:gd name="connsiteX13" fmla="*/ 37988 w 604256"/>
                <a:gd name="connsiteY13" fmla="*/ 235341 h 531895"/>
                <a:gd name="connsiteX14" fmla="*/ 302130 w 604256"/>
                <a:gd name="connsiteY14" fmla="*/ 375925 h 531895"/>
                <a:gd name="connsiteX15" fmla="*/ 566126 w 604256"/>
                <a:gd name="connsiteY15" fmla="*/ 235341 h 531895"/>
                <a:gd name="connsiteX16" fmla="*/ 601178 w 604256"/>
                <a:gd name="connsiteY16" fmla="*/ 245885 h 531895"/>
                <a:gd name="connsiteX17" fmla="*/ 590619 w 604256"/>
                <a:gd name="connsiteY17" fmla="*/ 280885 h 531895"/>
                <a:gd name="connsiteX18" fmla="*/ 314303 w 604256"/>
                <a:gd name="connsiteY18" fmla="*/ 428058 h 531895"/>
                <a:gd name="connsiteX19" fmla="*/ 302130 w 604256"/>
                <a:gd name="connsiteY19" fmla="*/ 430987 h 531895"/>
                <a:gd name="connsiteX20" fmla="*/ 289957 w 604256"/>
                <a:gd name="connsiteY20" fmla="*/ 428058 h 531895"/>
                <a:gd name="connsiteX21" fmla="*/ 13641 w 604256"/>
                <a:gd name="connsiteY21" fmla="*/ 280885 h 531895"/>
                <a:gd name="connsiteX22" fmla="*/ 3082 w 604256"/>
                <a:gd name="connsiteY22" fmla="*/ 245885 h 531895"/>
                <a:gd name="connsiteX23" fmla="*/ 18335 w 604256"/>
                <a:gd name="connsiteY23" fmla="*/ 233364 h 531895"/>
                <a:gd name="connsiteX24" fmla="*/ 291571 w 604256"/>
                <a:gd name="connsiteY24" fmla="*/ 2196 h 531895"/>
                <a:gd name="connsiteX25" fmla="*/ 312689 w 604256"/>
                <a:gd name="connsiteY25" fmla="*/ 2196 h 531895"/>
                <a:gd name="connsiteX26" fmla="*/ 588846 w 604256"/>
                <a:gd name="connsiteY26" fmla="*/ 125214 h 531895"/>
                <a:gd name="connsiteX27" fmla="*/ 604245 w 604256"/>
                <a:gd name="connsiteY27" fmla="*/ 147914 h 531895"/>
                <a:gd name="connsiteX28" fmla="*/ 590605 w 604256"/>
                <a:gd name="connsiteY28" fmla="*/ 171639 h 531895"/>
                <a:gd name="connsiteX29" fmla="*/ 314303 w 604256"/>
                <a:gd name="connsiteY29" fmla="*/ 318676 h 531895"/>
                <a:gd name="connsiteX30" fmla="*/ 302130 w 604256"/>
                <a:gd name="connsiteY30" fmla="*/ 321751 h 531895"/>
                <a:gd name="connsiteX31" fmla="*/ 289957 w 604256"/>
                <a:gd name="connsiteY31" fmla="*/ 318676 h 531895"/>
                <a:gd name="connsiteX32" fmla="*/ 13654 w 604256"/>
                <a:gd name="connsiteY32" fmla="*/ 171639 h 531895"/>
                <a:gd name="connsiteX33" fmla="*/ 15 w 604256"/>
                <a:gd name="connsiteY33" fmla="*/ 147914 h 531895"/>
                <a:gd name="connsiteX34" fmla="*/ 15414 w 604256"/>
                <a:gd name="connsiteY34" fmla="*/ 125214 h 53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4256" h="531895">
                  <a:moveTo>
                    <a:pt x="18335" y="334272"/>
                  </a:moveTo>
                  <a:cubicBezTo>
                    <a:pt x="24642" y="332369"/>
                    <a:pt x="31682" y="332881"/>
                    <a:pt x="37988" y="336249"/>
                  </a:cubicBezTo>
                  <a:lnTo>
                    <a:pt x="302130" y="476833"/>
                  </a:lnTo>
                  <a:lnTo>
                    <a:pt x="566126" y="336249"/>
                  </a:lnTo>
                  <a:cubicBezTo>
                    <a:pt x="578739" y="329513"/>
                    <a:pt x="594432" y="334199"/>
                    <a:pt x="601178" y="346793"/>
                  </a:cubicBezTo>
                  <a:cubicBezTo>
                    <a:pt x="607925" y="359387"/>
                    <a:pt x="603085" y="375056"/>
                    <a:pt x="590619" y="381793"/>
                  </a:cubicBezTo>
                  <a:lnTo>
                    <a:pt x="314303" y="528820"/>
                  </a:lnTo>
                  <a:cubicBezTo>
                    <a:pt x="310490" y="530870"/>
                    <a:pt x="306383" y="531895"/>
                    <a:pt x="302130" y="531895"/>
                  </a:cubicBezTo>
                  <a:cubicBezTo>
                    <a:pt x="297877" y="531895"/>
                    <a:pt x="293770" y="530870"/>
                    <a:pt x="289957" y="528820"/>
                  </a:cubicBezTo>
                  <a:lnTo>
                    <a:pt x="13641" y="381793"/>
                  </a:lnTo>
                  <a:cubicBezTo>
                    <a:pt x="1028" y="375056"/>
                    <a:pt x="-3665" y="359387"/>
                    <a:pt x="3082" y="346793"/>
                  </a:cubicBezTo>
                  <a:cubicBezTo>
                    <a:pt x="6455" y="340496"/>
                    <a:pt x="12028" y="336176"/>
                    <a:pt x="18335" y="334272"/>
                  </a:cubicBezTo>
                  <a:close/>
                  <a:moveTo>
                    <a:pt x="18335" y="233364"/>
                  </a:moveTo>
                  <a:cubicBezTo>
                    <a:pt x="24642" y="231461"/>
                    <a:pt x="31682" y="231973"/>
                    <a:pt x="37988" y="235341"/>
                  </a:cubicBezTo>
                  <a:lnTo>
                    <a:pt x="302130" y="375925"/>
                  </a:lnTo>
                  <a:lnTo>
                    <a:pt x="566126" y="235341"/>
                  </a:lnTo>
                  <a:cubicBezTo>
                    <a:pt x="578739" y="228605"/>
                    <a:pt x="594432" y="233291"/>
                    <a:pt x="601178" y="245885"/>
                  </a:cubicBezTo>
                  <a:cubicBezTo>
                    <a:pt x="607925" y="258479"/>
                    <a:pt x="603085" y="274148"/>
                    <a:pt x="590619" y="280885"/>
                  </a:cubicBezTo>
                  <a:lnTo>
                    <a:pt x="314303" y="428058"/>
                  </a:lnTo>
                  <a:cubicBezTo>
                    <a:pt x="310490" y="430108"/>
                    <a:pt x="306383" y="430987"/>
                    <a:pt x="302130" y="430987"/>
                  </a:cubicBezTo>
                  <a:cubicBezTo>
                    <a:pt x="297877" y="430987"/>
                    <a:pt x="293770" y="430108"/>
                    <a:pt x="289957" y="428058"/>
                  </a:cubicBezTo>
                  <a:lnTo>
                    <a:pt x="13641" y="280885"/>
                  </a:lnTo>
                  <a:cubicBezTo>
                    <a:pt x="1028" y="274148"/>
                    <a:pt x="-3665" y="258479"/>
                    <a:pt x="3082" y="245885"/>
                  </a:cubicBezTo>
                  <a:cubicBezTo>
                    <a:pt x="6455" y="239588"/>
                    <a:pt x="12028" y="235268"/>
                    <a:pt x="18335" y="233364"/>
                  </a:cubicBezTo>
                  <a:close/>
                  <a:moveTo>
                    <a:pt x="291571" y="2196"/>
                  </a:moveTo>
                  <a:cubicBezTo>
                    <a:pt x="298317" y="-733"/>
                    <a:pt x="305943" y="-733"/>
                    <a:pt x="312689" y="2196"/>
                  </a:cubicBezTo>
                  <a:lnTo>
                    <a:pt x="588846" y="125214"/>
                  </a:lnTo>
                  <a:cubicBezTo>
                    <a:pt x="597938" y="129315"/>
                    <a:pt x="603805" y="138102"/>
                    <a:pt x="604245" y="147914"/>
                  </a:cubicBezTo>
                  <a:cubicBezTo>
                    <a:pt x="604538" y="157726"/>
                    <a:pt x="599258" y="166953"/>
                    <a:pt x="590605" y="171639"/>
                  </a:cubicBezTo>
                  <a:lnTo>
                    <a:pt x="314303" y="318676"/>
                  </a:lnTo>
                  <a:cubicBezTo>
                    <a:pt x="310489" y="320726"/>
                    <a:pt x="306383" y="321751"/>
                    <a:pt x="302130" y="321751"/>
                  </a:cubicBezTo>
                  <a:cubicBezTo>
                    <a:pt x="297877" y="321751"/>
                    <a:pt x="293771" y="320726"/>
                    <a:pt x="289957" y="318676"/>
                  </a:cubicBezTo>
                  <a:lnTo>
                    <a:pt x="13654" y="171639"/>
                  </a:lnTo>
                  <a:cubicBezTo>
                    <a:pt x="5002" y="166953"/>
                    <a:pt x="-278" y="157726"/>
                    <a:pt x="15" y="147914"/>
                  </a:cubicBezTo>
                  <a:cubicBezTo>
                    <a:pt x="309" y="138102"/>
                    <a:pt x="6322" y="129315"/>
                    <a:pt x="15414" y="125214"/>
                  </a:cubicBezTo>
                  <a:close/>
                </a:path>
              </a:pathLst>
            </a:custGeom>
            <a:solidFill>
              <a:srgbClr val="4F869A"/>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latin typeface="义启粗黑体" panose="02000800000000000000" pitchFamily="2" charset="-128"/>
                <a:ea typeface="义启粗黑体" panose="02000800000000000000" pitchFamily="2" charset="-128"/>
              </a:endParaRPr>
            </a:p>
          </p:txBody>
        </p:sp>
        <p:grpSp>
          <p:nvGrpSpPr>
            <p:cNvPr id="21" name="íṥliḋé"/>
            <p:cNvGrpSpPr/>
            <p:nvPr/>
          </p:nvGrpSpPr>
          <p:grpSpPr>
            <a:xfrm>
              <a:off x="7689217" y="3423851"/>
              <a:ext cx="2604982" cy="1665507"/>
              <a:chOff x="7660980" y="3224205"/>
              <a:chExt cx="2604982" cy="1665507"/>
            </a:xfrm>
          </p:grpSpPr>
          <p:sp>
            <p:nvSpPr>
              <p:cNvPr id="22" name="íşlídè"/>
              <p:cNvSpPr txBox="1"/>
              <p:nvPr/>
            </p:nvSpPr>
            <p:spPr bwMode="auto">
              <a:xfrm>
                <a:off x="7855538" y="3224205"/>
                <a:ext cx="2215867" cy="3617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zh-CN" altLang="en-US" sz="1600" dirty="0">
                    <a:solidFill>
                      <a:srgbClr val="4F869A"/>
                    </a:solidFill>
                    <a:latin typeface="义启粗黑体" panose="02000800000000000000" pitchFamily="2" charset="-128"/>
                    <a:ea typeface="义启粗黑体" panose="02000800000000000000" pitchFamily="2" charset="-128"/>
                  </a:rPr>
                  <a:t>输入标题</a:t>
                </a:r>
                <a:endParaRPr lang="zh-CN" altLang="en-US" sz="1600" dirty="0">
                  <a:solidFill>
                    <a:srgbClr val="4F869A"/>
                  </a:solidFill>
                  <a:latin typeface="义启粗黑体" panose="02000800000000000000" pitchFamily="2" charset="-128"/>
                  <a:ea typeface="义启粗黑体" panose="02000800000000000000" pitchFamily="2" charset="-128"/>
                </a:endParaRPr>
              </a:p>
            </p:txBody>
          </p:sp>
          <p:sp>
            <p:nvSpPr>
              <p:cNvPr id="23" name="isľîdê"/>
              <p:cNvSpPr/>
              <p:nvPr/>
            </p:nvSpPr>
            <p:spPr bwMode="auto">
              <a:xfrm>
                <a:off x="7660980" y="3683942"/>
                <a:ext cx="2604982" cy="120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rPr>
              <a:t>选题背景与意义</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nvGrpSpPr>
          <p:cNvPr id="8" name="26483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89318" y="1990531"/>
            <a:ext cx="9675906" cy="3676659"/>
            <a:chOff x="660400" y="1569189"/>
            <a:chExt cx="10858500" cy="4126022"/>
          </a:xfrm>
        </p:grpSpPr>
        <p:grpSp>
          <p:nvGrpSpPr>
            <p:cNvPr id="9" name="iṩļïḍe"/>
            <p:cNvGrpSpPr/>
            <p:nvPr/>
          </p:nvGrpSpPr>
          <p:grpSpPr>
            <a:xfrm>
              <a:off x="660400" y="1569189"/>
              <a:ext cx="4879788" cy="1153661"/>
              <a:chOff x="660400" y="1569189"/>
              <a:chExt cx="4879788" cy="1153661"/>
            </a:xfrm>
          </p:grpSpPr>
          <p:grpSp>
            <p:nvGrpSpPr>
              <p:cNvPr id="39" name="í$ḷíḋe"/>
              <p:cNvGrpSpPr/>
              <p:nvPr/>
            </p:nvGrpSpPr>
            <p:grpSpPr>
              <a:xfrm>
                <a:off x="2047144" y="1602653"/>
                <a:ext cx="3493044" cy="1086732"/>
                <a:chOff x="1903708" y="1907088"/>
                <a:chExt cx="3089633" cy="1086732"/>
              </a:xfrm>
            </p:grpSpPr>
            <p:sp>
              <p:nvSpPr>
                <p:cNvPr id="42" name="íşḷîḍe"/>
                <p:cNvSpPr txBox="1"/>
                <p:nvPr/>
              </p:nvSpPr>
              <p:spPr>
                <a:xfrm>
                  <a:off x="1903708" y="1907088"/>
                  <a:ext cx="3089633" cy="417624"/>
                </a:xfrm>
                <a:prstGeom prst="rect">
                  <a:avLst/>
                </a:prstGeom>
                <a:solidFill>
                  <a:srgbClr val="DE8484">
                    <a:alpha val="20000"/>
                  </a:srgbClr>
                </a:solidFill>
                <a:ln w="3175">
                  <a:noFill/>
                </a:ln>
              </p:spPr>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solidFill>
                        <a:srgbClr val="DE8484"/>
                      </a:solidFill>
                      <a:latin typeface="义启粗黑体" panose="02000800000000000000" pitchFamily="2" charset="-128"/>
                      <a:ea typeface="义启粗黑体" panose="02000800000000000000" pitchFamily="2" charset="-128"/>
                    </a:rPr>
                    <a:t>输入标题</a:t>
                  </a:r>
                  <a:endParaRPr lang="id-ID" dirty="0">
                    <a:solidFill>
                      <a:srgbClr val="DE8484"/>
                    </a:solidFill>
                    <a:latin typeface="义启粗黑体" panose="02000800000000000000" pitchFamily="2" charset="-128"/>
                    <a:ea typeface="义启粗黑体" panose="02000800000000000000" pitchFamily="2" charset="-128"/>
                  </a:endParaRPr>
                </a:p>
              </p:txBody>
            </p:sp>
            <p:sp>
              <p:nvSpPr>
                <p:cNvPr id="43" name="îṥlïďè"/>
                <p:cNvSpPr/>
                <p:nvPr/>
              </p:nvSpPr>
              <p:spPr bwMode="auto">
                <a:xfrm>
                  <a:off x="1903708" y="2324712"/>
                  <a:ext cx="3089633" cy="6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en-US" altLang="zh-CN"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sp>
            <p:nvSpPr>
              <p:cNvPr id="40" name="îṩ1ïḋé"/>
              <p:cNvSpPr/>
              <p:nvPr/>
            </p:nvSpPr>
            <p:spPr>
              <a:xfrm>
                <a:off x="660400" y="1569189"/>
                <a:ext cx="1153661" cy="1153661"/>
              </a:xfrm>
              <a:prstGeom prst="rect">
                <a:avLst/>
              </a:prstGeom>
              <a:solidFill>
                <a:srgbClr val="DE8484"/>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0" name="ïśļïde"/>
            <p:cNvGrpSpPr/>
            <p:nvPr/>
          </p:nvGrpSpPr>
          <p:grpSpPr>
            <a:xfrm>
              <a:off x="660400" y="3055370"/>
              <a:ext cx="4879788" cy="1153661"/>
              <a:chOff x="660400" y="3055370"/>
              <a:chExt cx="4879788" cy="1153661"/>
            </a:xfrm>
          </p:grpSpPr>
          <p:grpSp>
            <p:nvGrpSpPr>
              <p:cNvPr id="33" name="iş1ïḑè"/>
              <p:cNvGrpSpPr/>
              <p:nvPr/>
            </p:nvGrpSpPr>
            <p:grpSpPr>
              <a:xfrm>
                <a:off x="2047144" y="3088834"/>
                <a:ext cx="3493044" cy="1086732"/>
                <a:chOff x="1903708" y="1907088"/>
                <a:chExt cx="3089633" cy="1086732"/>
              </a:xfrm>
            </p:grpSpPr>
            <p:sp>
              <p:nvSpPr>
                <p:cNvPr id="35" name="íśļïďe"/>
                <p:cNvSpPr txBox="1"/>
                <p:nvPr/>
              </p:nvSpPr>
              <p:spPr>
                <a:xfrm>
                  <a:off x="1903708" y="1907088"/>
                  <a:ext cx="3089633" cy="417624"/>
                </a:xfrm>
                <a:prstGeom prst="rect">
                  <a:avLst/>
                </a:prstGeom>
                <a:solidFill>
                  <a:srgbClr val="DE8484">
                    <a:alpha val="20000"/>
                  </a:srgbClr>
                </a:solidFill>
                <a:ln w="3175">
                  <a:noFill/>
                </a:ln>
              </p:spPr>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solidFill>
                        <a:srgbClr val="DE8484"/>
                      </a:solidFill>
                      <a:latin typeface="义启粗黑体" panose="02000800000000000000" pitchFamily="2" charset="-128"/>
                      <a:ea typeface="义启粗黑体" panose="02000800000000000000" pitchFamily="2" charset="-128"/>
                    </a:rPr>
                    <a:t>输入标题</a:t>
                  </a:r>
                  <a:endParaRPr lang="id-ID" altLang="zh-CN" dirty="0">
                    <a:solidFill>
                      <a:srgbClr val="DE8484"/>
                    </a:solidFill>
                    <a:latin typeface="义启粗黑体" panose="02000800000000000000" pitchFamily="2" charset="-128"/>
                    <a:ea typeface="义启粗黑体" panose="02000800000000000000" pitchFamily="2" charset="-128"/>
                  </a:endParaRPr>
                </a:p>
              </p:txBody>
            </p:sp>
            <p:sp>
              <p:nvSpPr>
                <p:cNvPr id="36" name="ís1ïďé"/>
                <p:cNvSpPr/>
                <p:nvPr/>
              </p:nvSpPr>
              <p:spPr bwMode="auto">
                <a:xfrm>
                  <a:off x="1903708" y="2324712"/>
                  <a:ext cx="3089633" cy="6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sp>
            <p:nvSpPr>
              <p:cNvPr id="34" name="íṡḻiḍe"/>
              <p:cNvSpPr/>
              <p:nvPr/>
            </p:nvSpPr>
            <p:spPr>
              <a:xfrm>
                <a:off x="660400" y="3055370"/>
                <a:ext cx="1153661" cy="1153661"/>
              </a:xfrm>
              <a:prstGeom prst="rect">
                <a:avLst/>
              </a:prstGeom>
              <a:solidFill>
                <a:srgbClr val="DE8484"/>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1" name="ïṥ1íḍe"/>
            <p:cNvGrpSpPr/>
            <p:nvPr/>
          </p:nvGrpSpPr>
          <p:grpSpPr>
            <a:xfrm>
              <a:off x="660400" y="4541550"/>
              <a:ext cx="4879788" cy="1153661"/>
              <a:chOff x="660400" y="4541550"/>
              <a:chExt cx="4879788" cy="1153661"/>
            </a:xfrm>
          </p:grpSpPr>
          <p:grpSp>
            <p:nvGrpSpPr>
              <p:cNvPr id="29" name="iṡļïdè"/>
              <p:cNvGrpSpPr/>
              <p:nvPr/>
            </p:nvGrpSpPr>
            <p:grpSpPr>
              <a:xfrm>
                <a:off x="2047144" y="4575014"/>
                <a:ext cx="3493044" cy="1086732"/>
                <a:chOff x="1903708" y="1907088"/>
                <a:chExt cx="3089633" cy="1086732"/>
              </a:xfrm>
            </p:grpSpPr>
            <p:sp>
              <p:nvSpPr>
                <p:cNvPr id="31" name="i$ļîḑê"/>
                <p:cNvSpPr txBox="1"/>
                <p:nvPr/>
              </p:nvSpPr>
              <p:spPr>
                <a:xfrm>
                  <a:off x="1903708" y="1907088"/>
                  <a:ext cx="3089633" cy="417624"/>
                </a:xfrm>
                <a:prstGeom prst="rect">
                  <a:avLst/>
                </a:prstGeom>
                <a:solidFill>
                  <a:srgbClr val="DE8484">
                    <a:alpha val="20000"/>
                  </a:srgbClr>
                </a:solidFill>
                <a:ln w="3175">
                  <a:noFill/>
                </a:ln>
              </p:spPr>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solidFill>
                        <a:srgbClr val="DE8484"/>
                      </a:solidFill>
                      <a:latin typeface="义启粗黑体" panose="02000800000000000000" pitchFamily="2" charset="-128"/>
                      <a:ea typeface="义启粗黑体" panose="02000800000000000000" pitchFamily="2" charset="-128"/>
                    </a:rPr>
                    <a:t>输入标题</a:t>
                  </a:r>
                  <a:endParaRPr lang="id-ID" altLang="zh-CN" dirty="0">
                    <a:solidFill>
                      <a:srgbClr val="DE8484"/>
                    </a:solidFill>
                    <a:latin typeface="义启粗黑体" panose="02000800000000000000" pitchFamily="2" charset="-128"/>
                    <a:ea typeface="义启粗黑体" panose="02000800000000000000" pitchFamily="2" charset="-128"/>
                  </a:endParaRPr>
                </a:p>
              </p:txBody>
            </p:sp>
            <p:sp>
              <p:nvSpPr>
                <p:cNvPr id="32" name="iṧ1ïdè"/>
                <p:cNvSpPr/>
                <p:nvPr/>
              </p:nvSpPr>
              <p:spPr bwMode="auto">
                <a:xfrm>
                  <a:off x="1903708" y="2324712"/>
                  <a:ext cx="3089633" cy="6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sp>
            <p:nvSpPr>
              <p:cNvPr id="30" name="iŝ1ïḓê"/>
              <p:cNvSpPr/>
              <p:nvPr/>
            </p:nvSpPr>
            <p:spPr>
              <a:xfrm>
                <a:off x="660400" y="4541550"/>
                <a:ext cx="1153661" cy="1153661"/>
              </a:xfrm>
              <a:prstGeom prst="rect">
                <a:avLst/>
              </a:prstGeom>
              <a:solidFill>
                <a:srgbClr val="DE8484"/>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3" name="í$1ïḓè"/>
            <p:cNvGrpSpPr/>
            <p:nvPr/>
          </p:nvGrpSpPr>
          <p:grpSpPr>
            <a:xfrm>
              <a:off x="6639112" y="1569189"/>
              <a:ext cx="4879788" cy="1153661"/>
              <a:chOff x="660400" y="1569189"/>
              <a:chExt cx="4879788" cy="1153661"/>
            </a:xfrm>
          </p:grpSpPr>
          <p:grpSp>
            <p:nvGrpSpPr>
              <p:cNvPr id="25" name="iš1íḑe"/>
              <p:cNvGrpSpPr/>
              <p:nvPr/>
            </p:nvGrpSpPr>
            <p:grpSpPr>
              <a:xfrm>
                <a:off x="2047144" y="1602653"/>
                <a:ext cx="3493044" cy="1086732"/>
                <a:chOff x="1903708" y="1907088"/>
                <a:chExt cx="3089633" cy="1086732"/>
              </a:xfrm>
            </p:grpSpPr>
            <p:sp>
              <p:nvSpPr>
                <p:cNvPr id="27" name="iṡḻîḍè"/>
                <p:cNvSpPr txBox="1"/>
                <p:nvPr/>
              </p:nvSpPr>
              <p:spPr>
                <a:xfrm>
                  <a:off x="1903708" y="1907088"/>
                  <a:ext cx="3089633" cy="417624"/>
                </a:xfrm>
                <a:prstGeom prst="rect">
                  <a:avLst/>
                </a:prstGeom>
                <a:solidFill>
                  <a:srgbClr val="4F869A">
                    <a:alpha val="20000"/>
                  </a:srgbClr>
                </a:solidFill>
                <a:ln w="3175">
                  <a:noFill/>
                </a:ln>
              </p:spPr>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solidFill>
                        <a:srgbClr val="4F869A"/>
                      </a:solidFill>
                      <a:latin typeface="义启粗黑体" panose="02000800000000000000" pitchFamily="2" charset="-128"/>
                      <a:ea typeface="义启粗黑体" panose="02000800000000000000" pitchFamily="2" charset="-128"/>
                    </a:rPr>
                    <a:t>输入标题</a:t>
                  </a:r>
                  <a:endParaRPr lang="id-ID" dirty="0">
                    <a:solidFill>
                      <a:srgbClr val="4F869A"/>
                    </a:solidFill>
                    <a:latin typeface="义启粗黑体" panose="02000800000000000000" pitchFamily="2" charset="-128"/>
                    <a:ea typeface="义启粗黑体" panose="02000800000000000000" pitchFamily="2" charset="-128"/>
                  </a:endParaRPr>
                </a:p>
              </p:txBody>
            </p:sp>
            <p:sp>
              <p:nvSpPr>
                <p:cNvPr id="28" name="ïṧļîḍé"/>
                <p:cNvSpPr/>
                <p:nvPr/>
              </p:nvSpPr>
              <p:spPr bwMode="auto">
                <a:xfrm>
                  <a:off x="1903708" y="2324712"/>
                  <a:ext cx="3089633" cy="6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sp>
            <p:nvSpPr>
              <p:cNvPr id="26" name="íṩ1iḑe"/>
              <p:cNvSpPr/>
              <p:nvPr/>
            </p:nvSpPr>
            <p:spPr>
              <a:xfrm>
                <a:off x="660400" y="1569189"/>
                <a:ext cx="1153661" cy="1153661"/>
              </a:xfrm>
              <a:prstGeom prst="rect">
                <a:avLst/>
              </a:prstGeom>
              <a:solidFill>
                <a:srgbClr val="4F869A"/>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4" name="iṡḻiďê"/>
            <p:cNvGrpSpPr/>
            <p:nvPr/>
          </p:nvGrpSpPr>
          <p:grpSpPr>
            <a:xfrm>
              <a:off x="6639112" y="3055370"/>
              <a:ext cx="4879788" cy="1153661"/>
              <a:chOff x="660400" y="3055370"/>
              <a:chExt cx="4879788" cy="1153661"/>
            </a:xfrm>
          </p:grpSpPr>
          <p:grpSp>
            <p:nvGrpSpPr>
              <p:cNvPr id="21" name="ï$ḻíďê"/>
              <p:cNvGrpSpPr/>
              <p:nvPr/>
            </p:nvGrpSpPr>
            <p:grpSpPr>
              <a:xfrm>
                <a:off x="2047144" y="3088834"/>
                <a:ext cx="3493044" cy="1086732"/>
                <a:chOff x="1903708" y="1907088"/>
                <a:chExt cx="3089633" cy="1086732"/>
              </a:xfrm>
            </p:grpSpPr>
            <p:sp>
              <p:nvSpPr>
                <p:cNvPr id="23" name="iṧḷîḓe"/>
                <p:cNvSpPr txBox="1"/>
                <p:nvPr/>
              </p:nvSpPr>
              <p:spPr>
                <a:xfrm>
                  <a:off x="1903708" y="1907088"/>
                  <a:ext cx="3089633" cy="417624"/>
                </a:xfrm>
                <a:prstGeom prst="rect">
                  <a:avLst/>
                </a:prstGeom>
                <a:solidFill>
                  <a:srgbClr val="4F869A">
                    <a:alpha val="20000"/>
                  </a:srgbClr>
                </a:solidFill>
                <a:ln w="3175">
                  <a:noFill/>
                </a:ln>
              </p:spPr>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solidFill>
                        <a:srgbClr val="4F869A"/>
                      </a:solidFill>
                      <a:latin typeface="义启粗黑体" panose="02000800000000000000" pitchFamily="2" charset="-128"/>
                      <a:ea typeface="义启粗黑体" panose="02000800000000000000" pitchFamily="2" charset="-128"/>
                    </a:rPr>
                    <a:t>输入标题</a:t>
                  </a:r>
                  <a:endParaRPr lang="id-ID" altLang="zh-CN" dirty="0">
                    <a:solidFill>
                      <a:srgbClr val="4F869A"/>
                    </a:solidFill>
                    <a:latin typeface="义启粗黑体" panose="02000800000000000000" pitchFamily="2" charset="-128"/>
                    <a:ea typeface="义启粗黑体" panose="02000800000000000000" pitchFamily="2" charset="-128"/>
                  </a:endParaRPr>
                </a:p>
              </p:txBody>
            </p:sp>
            <p:sp>
              <p:nvSpPr>
                <p:cNvPr id="24" name="iṡḻîďè"/>
                <p:cNvSpPr/>
                <p:nvPr/>
              </p:nvSpPr>
              <p:spPr bwMode="auto">
                <a:xfrm>
                  <a:off x="1903708" y="2324712"/>
                  <a:ext cx="3089633" cy="6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sp>
            <p:nvSpPr>
              <p:cNvPr id="22" name="íṩḷiďe"/>
              <p:cNvSpPr/>
              <p:nvPr/>
            </p:nvSpPr>
            <p:spPr>
              <a:xfrm>
                <a:off x="660400" y="3055370"/>
                <a:ext cx="1153661" cy="1153661"/>
              </a:xfrm>
              <a:prstGeom prst="rect">
                <a:avLst/>
              </a:prstGeom>
              <a:solidFill>
                <a:srgbClr val="4F869A"/>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6" name="isḻïḋê"/>
            <p:cNvGrpSpPr/>
            <p:nvPr/>
          </p:nvGrpSpPr>
          <p:grpSpPr>
            <a:xfrm>
              <a:off x="6639112" y="4541550"/>
              <a:ext cx="4879788" cy="1153661"/>
              <a:chOff x="660400" y="4541550"/>
              <a:chExt cx="4879788" cy="1153661"/>
            </a:xfrm>
          </p:grpSpPr>
          <p:grpSp>
            <p:nvGrpSpPr>
              <p:cNvPr id="17" name="íslíḑê"/>
              <p:cNvGrpSpPr/>
              <p:nvPr/>
            </p:nvGrpSpPr>
            <p:grpSpPr>
              <a:xfrm>
                <a:off x="2047144" y="4575014"/>
                <a:ext cx="3493044" cy="1086732"/>
                <a:chOff x="1903708" y="1907088"/>
                <a:chExt cx="3089633" cy="1086732"/>
              </a:xfrm>
            </p:grpSpPr>
            <p:sp>
              <p:nvSpPr>
                <p:cNvPr id="19" name="iṣḷiḓê"/>
                <p:cNvSpPr txBox="1"/>
                <p:nvPr/>
              </p:nvSpPr>
              <p:spPr>
                <a:xfrm>
                  <a:off x="1903708" y="1907088"/>
                  <a:ext cx="3089633" cy="417624"/>
                </a:xfrm>
                <a:prstGeom prst="rect">
                  <a:avLst/>
                </a:prstGeom>
                <a:solidFill>
                  <a:srgbClr val="4F869A">
                    <a:alpha val="20000"/>
                  </a:srgbClr>
                </a:solidFill>
                <a:ln w="3175">
                  <a:noFill/>
                </a:ln>
              </p:spPr>
              <p:txBody>
                <a:bodyPr wrap="square" lIns="91440" tIns="45720" rIns="91440" bIns="45720" rtlCol="0"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dirty="0">
                      <a:solidFill>
                        <a:srgbClr val="4F869A"/>
                      </a:solidFill>
                      <a:latin typeface="义启粗黑体" panose="02000800000000000000" pitchFamily="2" charset="-128"/>
                      <a:ea typeface="义启粗黑体" panose="02000800000000000000" pitchFamily="2" charset="-128"/>
                    </a:rPr>
                    <a:t>输入标题</a:t>
                  </a:r>
                  <a:endParaRPr lang="id-ID" altLang="zh-CN" dirty="0">
                    <a:solidFill>
                      <a:srgbClr val="4F869A"/>
                    </a:solidFill>
                    <a:latin typeface="义启粗黑体" panose="02000800000000000000" pitchFamily="2" charset="-128"/>
                    <a:ea typeface="义启粗黑体" panose="02000800000000000000" pitchFamily="2" charset="-128"/>
                  </a:endParaRPr>
                </a:p>
              </p:txBody>
            </p:sp>
            <p:sp>
              <p:nvSpPr>
                <p:cNvPr id="20" name="iṡľíḍé"/>
                <p:cNvSpPr/>
                <p:nvPr/>
              </p:nvSpPr>
              <p:spPr bwMode="auto">
                <a:xfrm>
                  <a:off x="1903708" y="2324712"/>
                  <a:ext cx="3089633" cy="6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sp>
            <p:nvSpPr>
              <p:cNvPr id="18" name="íš1iďê"/>
              <p:cNvSpPr/>
              <p:nvPr/>
            </p:nvSpPr>
            <p:spPr>
              <a:xfrm>
                <a:off x="660400" y="4541550"/>
                <a:ext cx="1153661" cy="1153661"/>
              </a:xfrm>
              <a:prstGeom prst="rect">
                <a:avLst/>
              </a:prstGeom>
              <a:solidFill>
                <a:srgbClr val="4F869A"/>
              </a:solid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sp>
        <p:nvSpPr>
          <p:cNvPr id="44" name="magnifier-and-open-book_65775"/>
          <p:cNvSpPr>
            <a:spLocks noChangeAspect="1"/>
          </p:cNvSpPr>
          <p:nvPr/>
        </p:nvSpPr>
        <p:spPr bwMode="auto">
          <a:xfrm>
            <a:off x="6820561" y="3703443"/>
            <a:ext cx="394489" cy="372045"/>
          </a:xfrm>
          <a:custGeom>
            <a:avLst/>
            <a:gdLst>
              <a:gd name="connsiteX0" fmla="*/ 541910 w 607785"/>
              <a:gd name="connsiteY0" fmla="*/ 465873 h 573206"/>
              <a:gd name="connsiteX1" fmla="*/ 566339 w 607785"/>
              <a:gd name="connsiteY1" fmla="*/ 544203 h 573206"/>
              <a:gd name="connsiteX2" fmla="*/ 556199 w 607785"/>
              <a:gd name="connsiteY2" fmla="*/ 563441 h 573206"/>
              <a:gd name="connsiteX3" fmla="*/ 526791 w 607785"/>
              <a:gd name="connsiteY3" fmla="*/ 572507 h 573206"/>
              <a:gd name="connsiteX4" fmla="*/ 507570 w 607785"/>
              <a:gd name="connsiteY4" fmla="*/ 562382 h 573206"/>
              <a:gd name="connsiteX5" fmla="*/ 483232 w 607785"/>
              <a:gd name="connsiteY5" fmla="*/ 484006 h 573206"/>
              <a:gd name="connsiteX6" fmla="*/ 513470 w 607785"/>
              <a:gd name="connsiteY6" fmla="*/ 477747 h 573206"/>
              <a:gd name="connsiteX7" fmla="*/ 541910 w 607785"/>
              <a:gd name="connsiteY7" fmla="*/ 465873 h 573206"/>
              <a:gd name="connsiteX8" fmla="*/ 466195 w 607785"/>
              <a:gd name="connsiteY8" fmla="*/ 232668 h 573206"/>
              <a:gd name="connsiteX9" fmla="*/ 384154 w 607785"/>
              <a:gd name="connsiteY9" fmla="*/ 282004 h 573206"/>
              <a:gd name="connsiteX10" fmla="*/ 377747 w 607785"/>
              <a:gd name="connsiteY10" fmla="*/ 297330 h 573206"/>
              <a:gd name="connsiteX11" fmla="*/ 375166 w 607785"/>
              <a:gd name="connsiteY11" fmla="*/ 307455 h 573206"/>
              <a:gd name="connsiteX12" fmla="*/ 373830 w 607785"/>
              <a:gd name="connsiteY12" fmla="*/ 317580 h 573206"/>
              <a:gd name="connsiteX13" fmla="*/ 422916 w 607785"/>
              <a:gd name="connsiteY13" fmla="*/ 406771 h 573206"/>
              <a:gd name="connsiteX14" fmla="*/ 462508 w 607785"/>
              <a:gd name="connsiteY14" fmla="*/ 417310 h 573206"/>
              <a:gd name="connsiteX15" fmla="*/ 465872 w 607785"/>
              <a:gd name="connsiteY15" fmla="*/ 417356 h 573206"/>
              <a:gd name="connsiteX16" fmla="*/ 521181 w 607785"/>
              <a:gd name="connsiteY16" fmla="*/ 399131 h 573206"/>
              <a:gd name="connsiteX17" fmla="*/ 547867 w 607785"/>
              <a:gd name="connsiteY17" fmla="*/ 368020 h 573206"/>
              <a:gd name="connsiteX18" fmla="*/ 509151 w 607785"/>
              <a:gd name="connsiteY18" fmla="*/ 243299 h 573206"/>
              <a:gd name="connsiteX19" fmla="*/ 499933 w 607785"/>
              <a:gd name="connsiteY19" fmla="*/ 239065 h 573206"/>
              <a:gd name="connsiteX20" fmla="*/ 489701 w 607785"/>
              <a:gd name="connsiteY20" fmla="*/ 235752 h 573206"/>
              <a:gd name="connsiteX21" fmla="*/ 479515 w 607785"/>
              <a:gd name="connsiteY21" fmla="*/ 233635 h 573206"/>
              <a:gd name="connsiteX22" fmla="*/ 466195 w 607785"/>
              <a:gd name="connsiteY22" fmla="*/ 232668 h 573206"/>
              <a:gd name="connsiteX23" fmla="*/ 466195 w 607785"/>
              <a:gd name="connsiteY23" fmla="*/ 183470 h 573206"/>
              <a:gd name="connsiteX24" fmla="*/ 479515 w 607785"/>
              <a:gd name="connsiteY24" fmla="*/ 184115 h 573206"/>
              <a:gd name="connsiteX25" fmla="*/ 489701 w 607785"/>
              <a:gd name="connsiteY25" fmla="*/ 185495 h 573206"/>
              <a:gd name="connsiteX26" fmla="*/ 499933 w 607785"/>
              <a:gd name="connsiteY26" fmla="*/ 187566 h 573206"/>
              <a:gd name="connsiteX27" fmla="*/ 532058 w 607785"/>
              <a:gd name="connsiteY27" fmla="*/ 199854 h 573206"/>
              <a:gd name="connsiteX28" fmla="*/ 601378 w 607785"/>
              <a:gd name="connsiteY28" fmla="*/ 283109 h 573206"/>
              <a:gd name="connsiteX29" fmla="*/ 591469 w 607785"/>
              <a:gd name="connsiteY29" fmla="*/ 390939 h 573206"/>
              <a:gd name="connsiteX30" fmla="*/ 536437 w 607785"/>
              <a:gd name="connsiteY30" fmla="*/ 447869 h 573206"/>
              <a:gd name="connsiteX31" fmla="*/ 508045 w 607785"/>
              <a:gd name="connsiteY31" fmla="*/ 460157 h 573206"/>
              <a:gd name="connsiteX32" fmla="*/ 477671 w 607785"/>
              <a:gd name="connsiteY32" fmla="*/ 466048 h 573206"/>
              <a:gd name="connsiteX33" fmla="*/ 465872 w 607785"/>
              <a:gd name="connsiteY33" fmla="*/ 466508 h 573206"/>
              <a:gd name="connsiteX34" fmla="*/ 400009 w 607785"/>
              <a:gd name="connsiteY34" fmla="*/ 450124 h 573206"/>
              <a:gd name="connsiteX35" fmla="*/ 330689 w 607785"/>
              <a:gd name="connsiteY35" fmla="*/ 366870 h 573206"/>
              <a:gd name="connsiteX36" fmla="*/ 324421 w 607785"/>
              <a:gd name="connsiteY36" fmla="*/ 318270 h 573206"/>
              <a:gd name="connsiteX37" fmla="*/ 325250 w 607785"/>
              <a:gd name="connsiteY37" fmla="*/ 308007 h 573206"/>
              <a:gd name="connsiteX38" fmla="*/ 326910 w 607785"/>
              <a:gd name="connsiteY38" fmla="*/ 297790 h 573206"/>
              <a:gd name="connsiteX39" fmla="*/ 340691 w 607785"/>
              <a:gd name="connsiteY39" fmla="*/ 259039 h 573206"/>
              <a:gd name="connsiteX40" fmla="*/ 424068 w 607785"/>
              <a:gd name="connsiteY40" fmla="*/ 189821 h 573206"/>
              <a:gd name="connsiteX41" fmla="*/ 466195 w 607785"/>
              <a:gd name="connsiteY41" fmla="*/ 183470 h 573206"/>
              <a:gd name="connsiteX42" fmla="*/ 359639 w 607785"/>
              <a:gd name="connsiteY42" fmla="*/ 0 h 573206"/>
              <a:gd name="connsiteX43" fmla="*/ 468802 w 607785"/>
              <a:gd name="connsiteY43" fmla="*/ 17118 h 573206"/>
              <a:gd name="connsiteX44" fmla="*/ 479492 w 607785"/>
              <a:gd name="connsiteY44" fmla="*/ 31705 h 573206"/>
              <a:gd name="connsiteX45" fmla="*/ 479492 w 607785"/>
              <a:gd name="connsiteY45" fmla="*/ 165611 h 573206"/>
              <a:gd name="connsiteX46" fmla="*/ 466175 w 607785"/>
              <a:gd name="connsiteY46" fmla="*/ 165059 h 573206"/>
              <a:gd name="connsiteX47" fmla="*/ 418621 w 607785"/>
              <a:gd name="connsiteY47" fmla="*/ 172283 h 573206"/>
              <a:gd name="connsiteX48" fmla="*/ 324342 w 607785"/>
              <a:gd name="connsiteY48" fmla="*/ 250511 h 573206"/>
              <a:gd name="connsiteX49" fmla="*/ 307937 w 607785"/>
              <a:gd name="connsiteY49" fmla="*/ 298919 h 573206"/>
              <a:gd name="connsiteX50" fmla="*/ 248955 w 607785"/>
              <a:gd name="connsiteY50" fmla="*/ 307524 h 573206"/>
              <a:gd name="connsiteX51" fmla="*/ 248955 w 607785"/>
              <a:gd name="connsiteY51" fmla="*/ 17624 h 573206"/>
              <a:gd name="connsiteX52" fmla="*/ 359639 w 607785"/>
              <a:gd name="connsiteY52" fmla="*/ 0 h 573206"/>
              <a:gd name="connsiteX53" fmla="*/ 119890 w 607785"/>
              <a:gd name="connsiteY53" fmla="*/ 0 h 573206"/>
              <a:gd name="connsiteX54" fmla="*/ 230608 w 607785"/>
              <a:gd name="connsiteY54" fmla="*/ 17624 h 573206"/>
              <a:gd name="connsiteX55" fmla="*/ 230608 w 607785"/>
              <a:gd name="connsiteY55" fmla="*/ 307524 h 573206"/>
              <a:gd name="connsiteX56" fmla="*/ 119890 w 607785"/>
              <a:gd name="connsiteY56" fmla="*/ 297079 h 573206"/>
              <a:gd name="connsiteX57" fmla="*/ 18437 w 607785"/>
              <a:gd name="connsiteY57" fmla="*/ 305315 h 573206"/>
              <a:gd name="connsiteX58" fmla="*/ 15303 w 607785"/>
              <a:gd name="connsiteY58" fmla="*/ 305592 h 573206"/>
              <a:gd name="connsiteX59" fmla="*/ 0 w 607785"/>
              <a:gd name="connsiteY59" fmla="*/ 290268 h 573206"/>
              <a:gd name="connsiteX60" fmla="*/ 0 w 607785"/>
              <a:gd name="connsiteY60" fmla="*/ 31705 h 573206"/>
              <a:gd name="connsiteX61" fmla="*/ 10694 w 607785"/>
              <a:gd name="connsiteY61" fmla="*/ 17118 h 573206"/>
              <a:gd name="connsiteX62" fmla="*/ 119890 w 607785"/>
              <a:gd name="connsiteY62" fmla="*/ 0 h 5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785" h="573206">
                <a:moveTo>
                  <a:pt x="541910" y="465873"/>
                </a:moveTo>
                <a:lnTo>
                  <a:pt x="566339" y="544203"/>
                </a:lnTo>
                <a:cubicBezTo>
                  <a:pt x="568828" y="552303"/>
                  <a:pt x="564311" y="560909"/>
                  <a:pt x="556199" y="563441"/>
                </a:cubicBezTo>
                <a:lnTo>
                  <a:pt x="526791" y="572507"/>
                </a:lnTo>
                <a:cubicBezTo>
                  <a:pt x="518678" y="575038"/>
                  <a:pt x="510105" y="570482"/>
                  <a:pt x="507570" y="562382"/>
                </a:cubicBezTo>
                <a:lnTo>
                  <a:pt x="483232" y="484006"/>
                </a:lnTo>
                <a:cubicBezTo>
                  <a:pt x="493419" y="482902"/>
                  <a:pt x="503560" y="480831"/>
                  <a:pt x="513470" y="477747"/>
                </a:cubicBezTo>
                <a:cubicBezTo>
                  <a:pt x="523426" y="474617"/>
                  <a:pt x="532967" y="470660"/>
                  <a:pt x="541910" y="465873"/>
                </a:cubicBezTo>
                <a:close/>
                <a:moveTo>
                  <a:pt x="466195" y="232668"/>
                </a:moveTo>
                <a:cubicBezTo>
                  <a:pt x="432872" y="232668"/>
                  <a:pt x="400654" y="250663"/>
                  <a:pt x="384154" y="282004"/>
                </a:cubicBezTo>
                <a:cubicBezTo>
                  <a:pt x="381481" y="286975"/>
                  <a:pt x="379407" y="292129"/>
                  <a:pt x="377747" y="297330"/>
                </a:cubicBezTo>
                <a:cubicBezTo>
                  <a:pt x="376641" y="300735"/>
                  <a:pt x="375858" y="304095"/>
                  <a:pt x="375166" y="307455"/>
                </a:cubicBezTo>
                <a:cubicBezTo>
                  <a:pt x="374567" y="310860"/>
                  <a:pt x="374060" y="314220"/>
                  <a:pt x="373830" y="317580"/>
                </a:cubicBezTo>
                <a:cubicBezTo>
                  <a:pt x="370972" y="353293"/>
                  <a:pt x="389178" y="389006"/>
                  <a:pt x="422916" y="406771"/>
                </a:cubicBezTo>
                <a:cubicBezTo>
                  <a:pt x="435591" y="413398"/>
                  <a:pt x="449095" y="416804"/>
                  <a:pt x="462508" y="417310"/>
                </a:cubicBezTo>
                <a:cubicBezTo>
                  <a:pt x="463660" y="417356"/>
                  <a:pt x="464766" y="417356"/>
                  <a:pt x="465872" y="417356"/>
                </a:cubicBezTo>
                <a:cubicBezTo>
                  <a:pt x="485737" y="417356"/>
                  <a:pt x="505187" y="411005"/>
                  <a:pt x="521181" y="399131"/>
                </a:cubicBezTo>
                <a:cubicBezTo>
                  <a:pt x="532012" y="391123"/>
                  <a:pt x="541138" y="380676"/>
                  <a:pt x="547867" y="368020"/>
                </a:cubicBezTo>
                <a:cubicBezTo>
                  <a:pt x="571650" y="323010"/>
                  <a:pt x="554228" y="266955"/>
                  <a:pt x="509151" y="243299"/>
                </a:cubicBezTo>
                <a:cubicBezTo>
                  <a:pt x="506109" y="241689"/>
                  <a:pt x="503067" y="240262"/>
                  <a:pt x="499933" y="239065"/>
                </a:cubicBezTo>
                <a:cubicBezTo>
                  <a:pt x="496522" y="237777"/>
                  <a:pt x="493158" y="236672"/>
                  <a:pt x="489701" y="235752"/>
                </a:cubicBezTo>
                <a:cubicBezTo>
                  <a:pt x="486336" y="234877"/>
                  <a:pt x="482880" y="234141"/>
                  <a:pt x="479515" y="233635"/>
                </a:cubicBezTo>
                <a:cubicBezTo>
                  <a:pt x="475090" y="232990"/>
                  <a:pt x="470620" y="232668"/>
                  <a:pt x="466195" y="232668"/>
                </a:cubicBezTo>
                <a:close/>
                <a:moveTo>
                  <a:pt x="466195" y="183470"/>
                </a:moveTo>
                <a:cubicBezTo>
                  <a:pt x="470620" y="183470"/>
                  <a:pt x="475090" y="183700"/>
                  <a:pt x="479515" y="184115"/>
                </a:cubicBezTo>
                <a:cubicBezTo>
                  <a:pt x="482972" y="184437"/>
                  <a:pt x="486336" y="184943"/>
                  <a:pt x="489701" y="185495"/>
                </a:cubicBezTo>
                <a:cubicBezTo>
                  <a:pt x="493158" y="186048"/>
                  <a:pt x="496522" y="186692"/>
                  <a:pt x="499933" y="187566"/>
                </a:cubicBezTo>
                <a:cubicBezTo>
                  <a:pt x="510903" y="190328"/>
                  <a:pt x="521734" y="194378"/>
                  <a:pt x="532058" y="199854"/>
                </a:cubicBezTo>
                <a:cubicBezTo>
                  <a:pt x="565566" y="217435"/>
                  <a:pt x="590178" y="247027"/>
                  <a:pt x="601378" y="283109"/>
                </a:cubicBezTo>
                <a:cubicBezTo>
                  <a:pt x="612578" y="319190"/>
                  <a:pt x="608983" y="357481"/>
                  <a:pt x="591469" y="390939"/>
                </a:cubicBezTo>
                <a:cubicBezTo>
                  <a:pt x="578702" y="415101"/>
                  <a:pt x="559666" y="434661"/>
                  <a:pt x="536437" y="447869"/>
                </a:cubicBezTo>
                <a:cubicBezTo>
                  <a:pt x="527495" y="452886"/>
                  <a:pt x="518047" y="457074"/>
                  <a:pt x="508045" y="460157"/>
                </a:cubicBezTo>
                <a:cubicBezTo>
                  <a:pt x="497997" y="463195"/>
                  <a:pt x="487857" y="465174"/>
                  <a:pt x="477671" y="466048"/>
                </a:cubicBezTo>
                <a:cubicBezTo>
                  <a:pt x="473754" y="466324"/>
                  <a:pt x="469790" y="466508"/>
                  <a:pt x="465872" y="466508"/>
                </a:cubicBezTo>
                <a:cubicBezTo>
                  <a:pt x="443150" y="466508"/>
                  <a:pt x="420658" y="460986"/>
                  <a:pt x="400009" y="450124"/>
                </a:cubicBezTo>
                <a:cubicBezTo>
                  <a:pt x="366501" y="432544"/>
                  <a:pt x="341843" y="402951"/>
                  <a:pt x="330689" y="366870"/>
                </a:cubicBezTo>
                <a:cubicBezTo>
                  <a:pt x="325711" y="350900"/>
                  <a:pt x="323683" y="334470"/>
                  <a:pt x="324421" y="318270"/>
                </a:cubicBezTo>
                <a:cubicBezTo>
                  <a:pt x="324605" y="314818"/>
                  <a:pt x="324836" y="311413"/>
                  <a:pt x="325250" y="308007"/>
                </a:cubicBezTo>
                <a:cubicBezTo>
                  <a:pt x="325711" y="304601"/>
                  <a:pt x="326264" y="301150"/>
                  <a:pt x="326910" y="297790"/>
                </a:cubicBezTo>
                <a:cubicBezTo>
                  <a:pt x="329583" y="284443"/>
                  <a:pt x="334192" y="271465"/>
                  <a:pt x="340691" y="259039"/>
                </a:cubicBezTo>
                <a:cubicBezTo>
                  <a:pt x="358343" y="225627"/>
                  <a:pt x="387933" y="201005"/>
                  <a:pt x="424068" y="189821"/>
                </a:cubicBezTo>
                <a:cubicBezTo>
                  <a:pt x="437895" y="185587"/>
                  <a:pt x="452091" y="183470"/>
                  <a:pt x="466195" y="183470"/>
                </a:cubicBezTo>
                <a:close/>
                <a:moveTo>
                  <a:pt x="359639" y="0"/>
                </a:moveTo>
                <a:cubicBezTo>
                  <a:pt x="408161" y="0"/>
                  <a:pt x="449955" y="11182"/>
                  <a:pt x="468802" y="17118"/>
                </a:cubicBezTo>
                <a:cubicBezTo>
                  <a:pt x="475115" y="19142"/>
                  <a:pt x="479492" y="25032"/>
                  <a:pt x="479492" y="31705"/>
                </a:cubicBezTo>
                <a:lnTo>
                  <a:pt x="479492" y="165611"/>
                </a:lnTo>
                <a:cubicBezTo>
                  <a:pt x="475069" y="165243"/>
                  <a:pt x="470599" y="165059"/>
                  <a:pt x="466175" y="165059"/>
                </a:cubicBezTo>
                <a:cubicBezTo>
                  <a:pt x="450139" y="165059"/>
                  <a:pt x="434104" y="167497"/>
                  <a:pt x="418621" y="172283"/>
                </a:cubicBezTo>
                <a:cubicBezTo>
                  <a:pt x="377748" y="184938"/>
                  <a:pt x="344248" y="212732"/>
                  <a:pt x="324342" y="250511"/>
                </a:cubicBezTo>
                <a:cubicBezTo>
                  <a:pt x="316185" y="265926"/>
                  <a:pt x="310702" y="282216"/>
                  <a:pt x="307937" y="298919"/>
                </a:cubicBezTo>
                <a:cubicBezTo>
                  <a:pt x="283745" y="300714"/>
                  <a:pt x="263239" y="303705"/>
                  <a:pt x="248955" y="307524"/>
                </a:cubicBezTo>
                <a:lnTo>
                  <a:pt x="248955" y="17624"/>
                </a:lnTo>
                <a:cubicBezTo>
                  <a:pt x="267018" y="11780"/>
                  <a:pt x="309780" y="0"/>
                  <a:pt x="359639" y="0"/>
                </a:cubicBezTo>
                <a:close/>
                <a:moveTo>
                  <a:pt x="119890" y="0"/>
                </a:moveTo>
                <a:cubicBezTo>
                  <a:pt x="169764" y="0"/>
                  <a:pt x="212539" y="11780"/>
                  <a:pt x="230608" y="17624"/>
                </a:cubicBezTo>
                <a:lnTo>
                  <a:pt x="230608" y="307524"/>
                </a:lnTo>
                <a:cubicBezTo>
                  <a:pt x="207008" y="301266"/>
                  <a:pt x="166261" y="297079"/>
                  <a:pt x="119890" y="297079"/>
                </a:cubicBezTo>
                <a:cubicBezTo>
                  <a:pt x="79097" y="297079"/>
                  <a:pt x="42637" y="300254"/>
                  <a:pt x="18437" y="305315"/>
                </a:cubicBezTo>
                <a:cubicBezTo>
                  <a:pt x="17377" y="305500"/>
                  <a:pt x="16363" y="305592"/>
                  <a:pt x="15303" y="305592"/>
                </a:cubicBezTo>
                <a:cubicBezTo>
                  <a:pt x="7052" y="305592"/>
                  <a:pt x="0" y="298919"/>
                  <a:pt x="0" y="290268"/>
                </a:cubicBezTo>
                <a:lnTo>
                  <a:pt x="0" y="31705"/>
                </a:lnTo>
                <a:cubicBezTo>
                  <a:pt x="0" y="25032"/>
                  <a:pt x="4379" y="19142"/>
                  <a:pt x="10694" y="17118"/>
                </a:cubicBezTo>
                <a:cubicBezTo>
                  <a:pt x="29638" y="11182"/>
                  <a:pt x="71353" y="0"/>
                  <a:pt x="119890" y="0"/>
                </a:cubicBezTo>
                <a:close/>
              </a:path>
            </a:pathLst>
          </a:custGeom>
          <a:solidFill>
            <a:schemeClr val="bg1"/>
          </a:solidFill>
          <a:ln>
            <a:noFill/>
          </a:ln>
        </p:spPr>
      </p:sp>
      <p:sp>
        <p:nvSpPr>
          <p:cNvPr id="45" name="repairing-service_75668"/>
          <p:cNvSpPr>
            <a:spLocks noChangeAspect="1"/>
          </p:cNvSpPr>
          <p:nvPr/>
        </p:nvSpPr>
        <p:spPr bwMode="auto">
          <a:xfrm>
            <a:off x="6820560" y="4975143"/>
            <a:ext cx="394489" cy="393521"/>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88862 h 440259"/>
              <a:gd name="T43" fmla="*/ 88862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89" h="3086">
                <a:moveTo>
                  <a:pt x="3076" y="1373"/>
                </a:moveTo>
                <a:cubicBezTo>
                  <a:pt x="3072" y="1330"/>
                  <a:pt x="3021" y="1297"/>
                  <a:pt x="2977" y="1297"/>
                </a:cubicBezTo>
                <a:cubicBezTo>
                  <a:pt x="2836" y="1297"/>
                  <a:pt x="2711" y="1215"/>
                  <a:pt x="2658" y="1086"/>
                </a:cubicBezTo>
                <a:cubicBezTo>
                  <a:pt x="2604" y="955"/>
                  <a:pt x="2639" y="802"/>
                  <a:pt x="2744" y="705"/>
                </a:cubicBezTo>
                <a:cubicBezTo>
                  <a:pt x="2777" y="675"/>
                  <a:pt x="2781" y="624"/>
                  <a:pt x="2754" y="589"/>
                </a:cubicBezTo>
                <a:cubicBezTo>
                  <a:pt x="2681" y="497"/>
                  <a:pt x="2599" y="414"/>
                  <a:pt x="2509" y="342"/>
                </a:cubicBezTo>
                <a:cubicBezTo>
                  <a:pt x="2474" y="314"/>
                  <a:pt x="2423" y="318"/>
                  <a:pt x="2392" y="352"/>
                </a:cubicBezTo>
                <a:cubicBezTo>
                  <a:pt x="2300" y="453"/>
                  <a:pt x="2135" y="491"/>
                  <a:pt x="2008" y="438"/>
                </a:cubicBezTo>
                <a:cubicBezTo>
                  <a:pt x="1875" y="382"/>
                  <a:pt x="1791" y="248"/>
                  <a:pt x="1800" y="103"/>
                </a:cubicBezTo>
                <a:cubicBezTo>
                  <a:pt x="1802" y="58"/>
                  <a:pt x="1769" y="19"/>
                  <a:pt x="1724" y="13"/>
                </a:cubicBezTo>
                <a:cubicBezTo>
                  <a:pt x="1609" y="0"/>
                  <a:pt x="1493" y="0"/>
                  <a:pt x="1377" y="12"/>
                </a:cubicBezTo>
                <a:cubicBezTo>
                  <a:pt x="1332" y="17"/>
                  <a:pt x="1299" y="56"/>
                  <a:pt x="1301" y="101"/>
                </a:cubicBezTo>
                <a:cubicBezTo>
                  <a:pt x="1306" y="244"/>
                  <a:pt x="1221" y="376"/>
                  <a:pt x="1090" y="429"/>
                </a:cubicBezTo>
                <a:cubicBezTo>
                  <a:pt x="964" y="481"/>
                  <a:pt x="800" y="443"/>
                  <a:pt x="708" y="343"/>
                </a:cubicBezTo>
                <a:cubicBezTo>
                  <a:pt x="678" y="309"/>
                  <a:pt x="627" y="305"/>
                  <a:pt x="592" y="333"/>
                </a:cubicBezTo>
                <a:cubicBezTo>
                  <a:pt x="499" y="405"/>
                  <a:pt x="415" y="488"/>
                  <a:pt x="342" y="579"/>
                </a:cubicBezTo>
                <a:cubicBezTo>
                  <a:pt x="314" y="615"/>
                  <a:pt x="318" y="666"/>
                  <a:pt x="352" y="696"/>
                </a:cubicBezTo>
                <a:cubicBezTo>
                  <a:pt x="459" y="794"/>
                  <a:pt x="494" y="948"/>
                  <a:pt x="438" y="1081"/>
                </a:cubicBezTo>
                <a:cubicBezTo>
                  <a:pt x="385" y="1208"/>
                  <a:pt x="253" y="1290"/>
                  <a:pt x="102" y="1290"/>
                </a:cubicBezTo>
                <a:cubicBezTo>
                  <a:pt x="54" y="1288"/>
                  <a:pt x="19" y="1321"/>
                  <a:pt x="13" y="1365"/>
                </a:cubicBezTo>
                <a:cubicBezTo>
                  <a:pt x="0" y="1481"/>
                  <a:pt x="0" y="1599"/>
                  <a:pt x="13" y="1716"/>
                </a:cubicBezTo>
                <a:cubicBezTo>
                  <a:pt x="18" y="1759"/>
                  <a:pt x="70" y="1792"/>
                  <a:pt x="114" y="1792"/>
                </a:cubicBezTo>
                <a:cubicBezTo>
                  <a:pt x="248" y="1788"/>
                  <a:pt x="377" y="1871"/>
                  <a:pt x="431" y="2003"/>
                </a:cubicBezTo>
                <a:cubicBezTo>
                  <a:pt x="485" y="2134"/>
                  <a:pt x="450" y="2287"/>
                  <a:pt x="345" y="2384"/>
                </a:cubicBezTo>
                <a:cubicBezTo>
                  <a:pt x="312" y="2414"/>
                  <a:pt x="308" y="2465"/>
                  <a:pt x="335" y="2500"/>
                </a:cubicBezTo>
                <a:cubicBezTo>
                  <a:pt x="407" y="2591"/>
                  <a:pt x="489" y="2674"/>
                  <a:pt x="579" y="2747"/>
                </a:cubicBezTo>
                <a:cubicBezTo>
                  <a:pt x="615" y="2775"/>
                  <a:pt x="666" y="2771"/>
                  <a:pt x="697" y="2738"/>
                </a:cubicBezTo>
                <a:cubicBezTo>
                  <a:pt x="789" y="2636"/>
                  <a:pt x="954" y="2598"/>
                  <a:pt x="1081" y="2651"/>
                </a:cubicBezTo>
                <a:cubicBezTo>
                  <a:pt x="1214" y="2707"/>
                  <a:pt x="1298" y="2841"/>
                  <a:pt x="1289" y="2986"/>
                </a:cubicBezTo>
                <a:cubicBezTo>
                  <a:pt x="1287" y="3031"/>
                  <a:pt x="1320" y="3071"/>
                  <a:pt x="1365" y="3076"/>
                </a:cubicBezTo>
                <a:cubicBezTo>
                  <a:pt x="1424" y="3083"/>
                  <a:pt x="1483" y="3086"/>
                  <a:pt x="1543" y="3086"/>
                </a:cubicBezTo>
                <a:cubicBezTo>
                  <a:pt x="1599" y="3086"/>
                  <a:pt x="1656" y="3083"/>
                  <a:pt x="1712" y="3077"/>
                </a:cubicBezTo>
                <a:cubicBezTo>
                  <a:pt x="1757" y="3072"/>
                  <a:pt x="1790" y="3033"/>
                  <a:pt x="1788" y="2988"/>
                </a:cubicBezTo>
                <a:cubicBezTo>
                  <a:pt x="1783" y="2846"/>
                  <a:pt x="1868" y="2713"/>
                  <a:pt x="1999" y="2660"/>
                </a:cubicBezTo>
                <a:cubicBezTo>
                  <a:pt x="2126" y="2608"/>
                  <a:pt x="2289" y="2646"/>
                  <a:pt x="2381" y="2747"/>
                </a:cubicBezTo>
                <a:cubicBezTo>
                  <a:pt x="2411" y="2780"/>
                  <a:pt x="2462" y="2784"/>
                  <a:pt x="2497" y="2756"/>
                </a:cubicBezTo>
                <a:cubicBezTo>
                  <a:pt x="2589" y="2684"/>
                  <a:pt x="2673" y="2601"/>
                  <a:pt x="2747" y="2510"/>
                </a:cubicBezTo>
                <a:cubicBezTo>
                  <a:pt x="2775" y="2474"/>
                  <a:pt x="2771" y="2423"/>
                  <a:pt x="2737" y="2393"/>
                </a:cubicBezTo>
                <a:cubicBezTo>
                  <a:pt x="2630" y="2295"/>
                  <a:pt x="2595" y="2141"/>
                  <a:pt x="2651" y="2008"/>
                </a:cubicBezTo>
                <a:cubicBezTo>
                  <a:pt x="2703" y="1883"/>
                  <a:pt x="2830" y="1799"/>
                  <a:pt x="2966" y="1799"/>
                </a:cubicBezTo>
                <a:lnTo>
                  <a:pt x="2985" y="1800"/>
                </a:lnTo>
                <a:cubicBezTo>
                  <a:pt x="3030" y="1803"/>
                  <a:pt x="3070" y="1769"/>
                  <a:pt x="3076" y="1724"/>
                </a:cubicBezTo>
                <a:cubicBezTo>
                  <a:pt x="3089" y="1608"/>
                  <a:pt x="3089" y="1490"/>
                  <a:pt x="3076" y="1373"/>
                </a:cubicBezTo>
                <a:close/>
                <a:moveTo>
                  <a:pt x="1545" y="2433"/>
                </a:moveTo>
                <a:cubicBezTo>
                  <a:pt x="1054" y="2433"/>
                  <a:pt x="656" y="2035"/>
                  <a:pt x="656" y="1545"/>
                </a:cubicBezTo>
                <a:cubicBezTo>
                  <a:pt x="656" y="1054"/>
                  <a:pt x="1054" y="656"/>
                  <a:pt x="1545" y="656"/>
                </a:cubicBezTo>
                <a:cubicBezTo>
                  <a:pt x="2035" y="656"/>
                  <a:pt x="2433" y="1054"/>
                  <a:pt x="2433" y="1545"/>
                </a:cubicBezTo>
                <a:cubicBezTo>
                  <a:pt x="2433" y="1711"/>
                  <a:pt x="2387" y="1867"/>
                  <a:pt x="2308" y="2000"/>
                </a:cubicBezTo>
                <a:lnTo>
                  <a:pt x="1918" y="1611"/>
                </a:lnTo>
                <a:cubicBezTo>
                  <a:pt x="1947" y="1545"/>
                  <a:pt x="1961" y="1473"/>
                  <a:pt x="1961" y="1398"/>
                </a:cubicBezTo>
                <a:cubicBezTo>
                  <a:pt x="1961" y="1253"/>
                  <a:pt x="1905" y="1116"/>
                  <a:pt x="1802" y="1013"/>
                </a:cubicBezTo>
                <a:cubicBezTo>
                  <a:pt x="1699" y="910"/>
                  <a:pt x="1562" y="854"/>
                  <a:pt x="1417" y="854"/>
                </a:cubicBezTo>
                <a:cubicBezTo>
                  <a:pt x="1368" y="854"/>
                  <a:pt x="1320" y="860"/>
                  <a:pt x="1273" y="873"/>
                </a:cubicBezTo>
                <a:cubicBezTo>
                  <a:pt x="1253" y="878"/>
                  <a:pt x="1236" y="895"/>
                  <a:pt x="1230" y="916"/>
                </a:cubicBezTo>
                <a:cubicBezTo>
                  <a:pt x="1225" y="937"/>
                  <a:pt x="1231" y="958"/>
                  <a:pt x="1247" y="975"/>
                </a:cubicBezTo>
                <a:cubicBezTo>
                  <a:pt x="1247" y="975"/>
                  <a:pt x="1440" y="1168"/>
                  <a:pt x="1504" y="1232"/>
                </a:cubicBezTo>
                <a:cubicBezTo>
                  <a:pt x="1511" y="1239"/>
                  <a:pt x="1511" y="1255"/>
                  <a:pt x="1510" y="1261"/>
                </a:cubicBezTo>
                <a:lnTo>
                  <a:pt x="1509" y="1265"/>
                </a:lnTo>
                <a:cubicBezTo>
                  <a:pt x="1503" y="1336"/>
                  <a:pt x="1490" y="1421"/>
                  <a:pt x="1480" y="1453"/>
                </a:cubicBezTo>
                <a:cubicBezTo>
                  <a:pt x="1478" y="1455"/>
                  <a:pt x="1477" y="1456"/>
                  <a:pt x="1476" y="1457"/>
                </a:cubicBezTo>
                <a:cubicBezTo>
                  <a:pt x="1474" y="1459"/>
                  <a:pt x="1473" y="1460"/>
                  <a:pt x="1471" y="1462"/>
                </a:cubicBezTo>
                <a:cubicBezTo>
                  <a:pt x="1438" y="1472"/>
                  <a:pt x="1352" y="1485"/>
                  <a:pt x="1280" y="1491"/>
                </a:cubicBezTo>
                <a:lnTo>
                  <a:pt x="1280" y="1491"/>
                </a:lnTo>
                <a:lnTo>
                  <a:pt x="1277" y="1492"/>
                </a:lnTo>
                <a:cubicBezTo>
                  <a:pt x="1277" y="1492"/>
                  <a:pt x="1276" y="1492"/>
                  <a:pt x="1274" y="1492"/>
                </a:cubicBezTo>
                <a:cubicBezTo>
                  <a:pt x="1266" y="1492"/>
                  <a:pt x="1255" y="1490"/>
                  <a:pt x="1245" y="1479"/>
                </a:cubicBezTo>
                <a:cubicBezTo>
                  <a:pt x="1178" y="1412"/>
                  <a:pt x="993" y="1229"/>
                  <a:pt x="993" y="1229"/>
                </a:cubicBezTo>
                <a:cubicBezTo>
                  <a:pt x="977" y="1213"/>
                  <a:pt x="960" y="1209"/>
                  <a:pt x="948" y="1209"/>
                </a:cubicBezTo>
                <a:cubicBezTo>
                  <a:pt x="922" y="1209"/>
                  <a:pt x="898" y="1228"/>
                  <a:pt x="891" y="1256"/>
                </a:cubicBezTo>
                <a:cubicBezTo>
                  <a:pt x="840" y="1444"/>
                  <a:pt x="894" y="1646"/>
                  <a:pt x="1031" y="1784"/>
                </a:cubicBezTo>
                <a:cubicBezTo>
                  <a:pt x="1134" y="1886"/>
                  <a:pt x="1271" y="1943"/>
                  <a:pt x="1417" y="1943"/>
                </a:cubicBezTo>
                <a:cubicBezTo>
                  <a:pt x="1491" y="1943"/>
                  <a:pt x="1563" y="1928"/>
                  <a:pt x="1629" y="1900"/>
                </a:cubicBezTo>
                <a:lnTo>
                  <a:pt x="2023" y="2293"/>
                </a:lnTo>
                <a:cubicBezTo>
                  <a:pt x="1885" y="2382"/>
                  <a:pt x="1721" y="2433"/>
                  <a:pt x="1545" y="2433"/>
                </a:cubicBezTo>
                <a:close/>
              </a:path>
            </a:pathLst>
          </a:custGeom>
          <a:solidFill>
            <a:schemeClr val="bg1"/>
          </a:solidFill>
          <a:ln>
            <a:noFill/>
          </a:ln>
        </p:spPr>
      </p:sp>
      <p:sp>
        <p:nvSpPr>
          <p:cNvPr id="46" name="educational-forum-platform_43470"/>
          <p:cNvSpPr>
            <a:spLocks noChangeAspect="1"/>
          </p:cNvSpPr>
          <p:nvPr/>
        </p:nvSpPr>
        <p:spPr bwMode="auto">
          <a:xfrm>
            <a:off x="6846747" y="2262754"/>
            <a:ext cx="368303" cy="394489"/>
          </a:xfrm>
          <a:custGeom>
            <a:avLst/>
            <a:gdLst>
              <a:gd name="connsiteX0" fmla="*/ 116157 w 553976"/>
              <a:gd name="connsiteY0" fmla="*/ 328858 h 593362"/>
              <a:gd name="connsiteX1" fmla="*/ 116157 w 553976"/>
              <a:gd name="connsiteY1" fmla="*/ 569170 h 593362"/>
              <a:gd name="connsiteX2" fmla="*/ 531358 w 553976"/>
              <a:gd name="connsiteY2" fmla="*/ 569170 h 593362"/>
              <a:gd name="connsiteX3" fmla="*/ 531358 w 553976"/>
              <a:gd name="connsiteY3" fmla="*/ 328858 h 593362"/>
              <a:gd name="connsiteX4" fmla="*/ 93539 w 553976"/>
              <a:gd name="connsiteY4" fmla="*/ 198219 h 593362"/>
              <a:gd name="connsiteX5" fmla="*/ 553976 w 553976"/>
              <a:gd name="connsiteY5" fmla="*/ 198219 h 593362"/>
              <a:gd name="connsiteX6" fmla="*/ 553976 w 553976"/>
              <a:gd name="connsiteY6" fmla="*/ 211122 h 593362"/>
              <a:gd name="connsiteX7" fmla="*/ 553976 w 553976"/>
              <a:gd name="connsiteY7" fmla="*/ 328858 h 593362"/>
              <a:gd name="connsiteX8" fmla="*/ 553976 w 553976"/>
              <a:gd name="connsiteY8" fmla="*/ 593362 h 593362"/>
              <a:gd name="connsiteX9" fmla="*/ 93539 w 553976"/>
              <a:gd name="connsiteY9" fmla="*/ 593362 h 593362"/>
              <a:gd name="connsiteX10" fmla="*/ 93539 w 553976"/>
              <a:gd name="connsiteY10" fmla="*/ 328858 h 593362"/>
              <a:gd name="connsiteX11" fmla="*/ 93539 w 553976"/>
              <a:gd name="connsiteY11" fmla="*/ 211122 h 593362"/>
              <a:gd name="connsiteX12" fmla="*/ 0 w 553976"/>
              <a:gd name="connsiteY12" fmla="*/ 0 h 593362"/>
              <a:gd name="connsiteX13" fmla="*/ 460178 w 553976"/>
              <a:gd name="connsiteY13" fmla="*/ 0 h 593362"/>
              <a:gd name="connsiteX14" fmla="*/ 460178 w 553976"/>
              <a:gd name="connsiteY14" fmla="*/ 14515 h 593362"/>
              <a:gd name="connsiteX15" fmla="*/ 460178 w 553976"/>
              <a:gd name="connsiteY15" fmla="*/ 130639 h 593362"/>
              <a:gd name="connsiteX16" fmla="*/ 460178 w 553976"/>
              <a:gd name="connsiteY16" fmla="*/ 175798 h 593362"/>
              <a:gd name="connsiteX17" fmla="*/ 437573 w 553976"/>
              <a:gd name="connsiteY17" fmla="*/ 175798 h 593362"/>
              <a:gd name="connsiteX18" fmla="*/ 437573 w 553976"/>
              <a:gd name="connsiteY18" fmla="*/ 130639 h 593362"/>
              <a:gd name="connsiteX19" fmla="*/ 22605 w 553976"/>
              <a:gd name="connsiteY19" fmla="*/ 130639 h 593362"/>
              <a:gd name="connsiteX20" fmla="*/ 22605 w 553976"/>
              <a:gd name="connsiteY20" fmla="*/ 372563 h 593362"/>
              <a:gd name="connsiteX21" fmla="*/ 69431 w 553976"/>
              <a:gd name="connsiteY21" fmla="*/ 372563 h 593362"/>
              <a:gd name="connsiteX22" fmla="*/ 69431 w 553976"/>
              <a:gd name="connsiteY22" fmla="*/ 395143 h 593362"/>
              <a:gd name="connsiteX23" fmla="*/ 0 w 553976"/>
              <a:gd name="connsiteY23" fmla="*/ 395143 h 593362"/>
              <a:gd name="connsiteX24" fmla="*/ 0 w 553976"/>
              <a:gd name="connsiteY24" fmla="*/ 130639 h 593362"/>
              <a:gd name="connsiteX25" fmla="*/ 0 w 553976"/>
              <a:gd name="connsiteY25" fmla="*/ 14515 h 5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3976" h="593362">
                <a:moveTo>
                  <a:pt x="116157" y="328858"/>
                </a:moveTo>
                <a:lnTo>
                  <a:pt x="116157" y="569170"/>
                </a:lnTo>
                <a:lnTo>
                  <a:pt x="531358" y="569170"/>
                </a:lnTo>
                <a:lnTo>
                  <a:pt x="531358" y="328858"/>
                </a:lnTo>
                <a:close/>
                <a:moveTo>
                  <a:pt x="93539" y="198219"/>
                </a:moveTo>
                <a:lnTo>
                  <a:pt x="553976" y="198219"/>
                </a:lnTo>
                <a:lnTo>
                  <a:pt x="553976" y="211122"/>
                </a:lnTo>
                <a:lnTo>
                  <a:pt x="553976" y="328858"/>
                </a:lnTo>
                <a:lnTo>
                  <a:pt x="553976" y="593362"/>
                </a:lnTo>
                <a:lnTo>
                  <a:pt x="93539" y="593362"/>
                </a:lnTo>
                <a:lnTo>
                  <a:pt x="93539" y="328858"/>
                </a:lnTo>
                <a:lnTo>
                  <a:pt x="93539" y="211122"/>
                </a:lnTo>
                <a:close/>
                <a:moveTo>
                  <a:pt x="0" y="0"/>
                </a:moveTo>
                <a:lnTo>
                  <a:pt x="460178" y="0"/>
                </a:lnTo>
                <a:lnTo>
                  <a:pt x="460178" y="14515"/>
                </a:lnTo>
                <a:lnTo>
                  <a:pt x="460178" y="130639"/>
                </a:lnTo>
                <a:lnTo>
                  <a:pt x="460178" y="175798"/>
                </a:lnTo>
                <a:lnTo>
                  <a:pt x="437573" y="175798"/>
                </a:lnTo>
                <a:lnTo>
                  <a:pt x="437573" y="130639"/>
                </a:lnTo>
                <a:lnTo>
                  <a:pt x="22605" y="130639"/>
                </a:lnTo>
                <a:lnTo>
                  <a:pt x="22605" y="372563"/>
                </a:lnTo>
                <a:lnTo>
                  <a:pt x="69431" y="372563"/>
                </a:lnTo>
                <a:lnTo>
                  <a:pt x="69431" y="395143"/>
                </a:lnTo>
                <a:lnTo>
                  <a:pt x="0" y="395143"/>
                </a:lnTo>
                <a:lnTo>
                  <a:pt x="0" y="130639"/>
                </a:lnTo>
                <a:lnTo>
                  <a:pt x="0" y="14515"/>
                </a:lnTo>
                <a:close/>
              </a:path>
            </a:pathLst>
          </a:custGeom>
          <a:solidFill>
            <a:schemeClr val="bg1"/>
          </a:solidFill>
          <a:ln>
            <a:noFill/>
          </a:ln>
        </p:spPr>
      </p:sp>
      <p:sp>
        <p:nvSpPr>
          <p:cNvPr id="47" name="contract_126249"/>
          <p:cNvSpPr>
            <a:spLocks noChangeAspect="1"/>
          </p:cNvSpPr>
          <p:nvPr/>
        </p:nvSpPr>
        <p:spPr bwMode="auto">
          <a:xfrm>
            <a:off x="1487960" y="4970583"/>
            <a:ext cx="394489" cy="371384"/>
          </a:xfrm>
          <a:custGeom>
            <a:avLst/>
            <a:gdLst>
              <a:gd name="connsiteX0" fmla="*/ 87165 w 606240"/>
              <a:gd name="connsiteY0" fmla="*/ 422475 h 570733"/>
              <a:gd name="connsiteX1" fmla="*/ 331445 w 606240"/>
              <a:gd name="connsiteY1" fmla="*/ 422475 h 570733"/>
              <a:gd name="connsiteX2" fmla="*/ 319381 w 606240"/>
              <a:gd name="connsiteY2" fmla="*/ 455711 h 570733"/>
              <a:gd name="connsiteX3" fmla="*/ 87165 w 606240"/>
              <a:gd name="connsiteY3" fmla="*/ 455711 h 570733"/>
              <a:gd name="connsiteX4" fmla="*/ 70424 w 606240"/>
              <a:gd name="connsiteY4" fmla="*/ 439093 h 570733"/>
              <a:gd name="connsiteX5" fmla="*/ 87165 w 606240"/>
              <a:gd name="connsiteY5" fmla="*/ 422475 h 570733"/>
              <a:gd name="connsiteX6" fmla="*/ 87162 w 606240"/>
              <a:gd name="connsiteY6" fmla="*/ 355932 h 570733"/>
              <a:gd name="connsiteX7" fmla="*/ 362071 w 606240"/>
              <a:gd name="connsiteY7" fmla="*/ 355932 h 570733"/>
              <a:gd name="connsiteX8" fmla="*/ 353188 w 606240"/>
              <a:gd name="connsiteY8" fmla="*/ 373871 h 570733"/>
              <a:gd name="connsiteX9" fmla="*/ 345988 w 606240"/>
              <a:gd name="connsiteY9" fmla="*/ 389380 h 570733"/>
              <a:gd name="connsiteX10" fmla="*/ 87162 w 606240"/>
              <a:gd name="connsiteY10" fmla="*/ 389380 h 570733"/>
              <a:gd name="connsiteX11" fmla="*/ 70424 w 606240"/>
              <a:gd name="connsiteY11" fmla="*/ 372656 h 570733"/>
              <a:gd name="connsiteX12" fmla="*/ 87162 w 606240"/>
              <a:gd name="connsiteY12" fmla="*/ 355932 h 570733"/>
              <a:gd name="connsiteX13" fmla="*/ 87163 w 606240"/>
              <a:gd name="connsiteY13" fmla="*/ 289389 h 570733"/>
              <a:gd name="connsiteX14" fmla="*/ 367701 w 606240"/>
              <a:gd name="connsiteY14" fmla="*/ 289389 h 570733"/>
              <a:gd name="connsiteX15" fmla="*/ 384440 w 606240"/>
              <a:gd name="connsiteY15" fmla="*/ 306089 h 570733"/>
              <a:gd name="connsiteX16" fmla="*/ 367795 w 606240"/>
              <a:gd name="connsiteY16" fmla="*/ 322696 h 570733"/>
              <a:gd name="connsiteX17" fmla="*/ 87163 w 606240"/>
              <a:gd name="connsiteY17" fmla="*/ 322696 h 570733"/>
              <a:gd name="connsiteX18" fmla="*/ 70424 w 606240"/>
              <a:gd name="connsiteY18" fmla="*/ 306089 h 570733"/>
              <a:gd name="connsiteX19" fmla="*/ 87163 w 606240"/>
              <a:gd name="connsiteY19" fmla="*/ 289389 h 570733"/>
              <a:gd name="connsiteX20" fmla="*/ 212536 w 606240"/>
              <a:gd name="connsiteY20" fmla="*/ 222916 h 570733"/>
              <a:gd name="connsiteX21" fmla="*/ 369182 w 606240"/>
              <a:gd name="connsiteY21" fmla="*/ 222916 h 570733"/>
              <a:gd name="connsiteX22" fmla="*/ 385922 w 606240"/>
              <a:gd name="connsiteY22" fmla="*/ 239616 h 570733"/>
              <a:gd name="connsiteX23" fmla="*/ 369182 w 606240"/>
              <a:gd name="connsiteY23" fmla="*/ 256223 h 570733"/>
              <a:gd name="connsiteX24" fmla="*/ 212536 w 606240"/>
              <a:gd name="connsiteY24" fmla="*/ 256223 h 570733"/>
              <a:gd name="connsiteX25" fmla="*/ 195889 w 606240"/>
              <a:gd name="connsiteY25" fmla="*/ 239616 h 570733"/>
              <a:gd name="connsiteX26" fmla="*/ 212536 w 606240"/>
              <a:gd name="connsiteY26" fmla="*/ 222916 h 570733"/>
              <a:gd name="connsiteX27" fmla="*/ 551652 w 606240"/>
              <a:gd name="connsiteY27" fmla="*/ 116932 h 570733"/>
              <a:gd name="connsiteX28" fmla="*/ 567829 w 606240"/>
              <a:gd name="connsiteY28" fmla="*/ 121601 h 570733"/>
              <a:gd name="connsiteX29" fmla="*/ 583444 w 606240"/>
              <a:gd name="connsiteY29" fmla="*/ 152602 h 570733"/>
              <a:gd name="connsiteX30" fmla="*/ 581948 w 606240"/>
              <a:gd name="connsiteY30" fmla="*/ 158391 h 570733"/>
              <a:gd name="connsiteX31" fmla="*/ 575403 w 606240"/>
              <a:gd name="connsiteY31" fmla="*/ 175946 h 570733"/>
              <a:gd name="connsiteX32" fmla="*/ 590738 w 606240"/>
              <a:gd name="connsiteY32" fmla="*/ 184817 h 570733"/>
              <a:gd name="connsiteX33" fmla="*/ 600276 w 606240"/>
              <a:gd name="connsiteY33" fmla="*/ 190326 h 570733"/>
              <a:gd name="connsiteX34" fmla="*/ 604764 w 606240"/>
              <a:gd name="connsiteY34" fmla="*/ 206760 h 570733"/>
              <a:gd name="connsiteX35" fmla="*/ 523786 w 606240"/>
              <a:gd name="connsiteY35" fmla="*/ 345890 h 570733"/>
              <a:gd name="connsiteX36" fmla="*/ 521168 w 606240"/>
              <a:gd name="connsiteY36" fmla="*/ 347010 h 570733"/>
              <a:gd name="connsiteX37" fmla="*/ 510602 w 606240"/>
              <a:gd name="connsiteY37" fmla="*/ 323293 h 570733"/>
              <a:gd name="connsiteX38" fmla="*/ 579891 w 606240"/>
              <a:gd name="connsiteY38" fmla="*/ 204145 h 570733"/>
              <a:gd name="connsiteX39" fmla="*/ 565678 w 606240"/>
              <a:gd name="connsiteY39" fmla="*/ 195928 h 570733"/>
              <a:gd name="connsiteX40" fmla="*/ 559226 w 606240"/>
              <a:gd name="connsiteY40" fmla="*/ 207227 h 570733"/>
              <a:gd name="connsiteX41" fmla="*/ 524067 w 606240"/>
              <a:gd name="connsiteY41" fmla="*/ 266240 h 570733"/>
              <a:gd name="connsiteX42" fmla="*/ 497043 w 606240"/>
              <a:gd name="connsiteY42" fmla="*/ 309566 h 570733"/>
              <a:gd name="connsiteX43" fmla="*/ 384833 w 606240"/>
              <a:gd name="connsiteY43" fmla="*/ 463356 h 570733"/>
              <a:gd name="connsiteX44" fmla="*/ 356500 w 606240"/>
              <a:gd name="connsiteY44" fmla="*/ 490435 h 570733"/>
              <a:gd name="connsiteX45" fmla="*/ 343128 w 606240"/>
              <a:gd name="connsiteY45" fmla="*/ 494450 h 570733"/>
              <a:gd name="connsiteX46" fmla="*/ 340323 w 606240"/>
              <a:gd name="connsiteY46" fmla="*/ 480911 h 570733"/>
              <a:gd name="connsiteX47" fmla="*/ 342661 w 606240"/>
              <a:gd name="connsiteY47" fmla="*/ 468679 h 570733"/>
              <a:gd name="connsiteX48" fmla="*/ 376791 w 606240"/>
              <a:gd name="connsiteY48" fmla="*/ 385388 h 570733"/>
              <a:gd name="connsiteX49" fmla="*/ 441686 w 606240"/>
              <a:gd name="connsiteY49" fmla="*/ 265120 h 570733"/>
              <a:gd name="connsiteX50" fmla="*/ 463099 w 606240"/>
              <a:gd name="connsiteY50" fmla="*/ 229543 h 570733"/>
              <a:gd name="connsiteX51" fmla="*/ 517708 w 606240"/>
              <a:gd name="connsiteY51" fmla="*/ 144758 h 570733"/>
              <a:gd name="connsiteX52" fmla="*/ 536316 w 606240"/>
              <a:gd name="connsiteY52" fmla="*/ 124029 h 570733"/>
              <a:gd name="connsiteX53" fmla="*/ 551652 w 606240"/>
              <a:gd name="connsiteY53" fmla="*/ 116932 h 570733"/>
              <a:gd name="connsiteX54" fmla="*/ 133805 w 606240"/>
              <a:gd name="connsiteY54" fmla="*/ 87970 h 570733"/>
              <a:gd name="connsiteX55" fmla="*/ 144376 w 606240"/>
              <a:gd name="connsiteY55" fmla="*/ 98240 h 570733"/>
              <a:gd name="connsiteX56" fmla="*/ 151860 w 606240"/>
              <a:gd name="connsiteY56" fmla="*/ 106736 h 570733"/>
              <a:gd name="connsiteX57" fmla="*/ 168230 w 606240"/>
              <a:gd name="connsiteY57" fmla="*/ 111310 h 570733"/>
              <a:gd name="connsiteX58" fmla="*/ 171317 w 606240"/>
              <a:gd name="connsiteY58" fmla="*/ 117566 h 570733"/>
              <a:gd name="connsiteX59" fmla="*/ 167575 w 606240"/>
              <a:gd name="connsiteY59" fmla="*/ 131103 h 570733"/>
              <a:gd name="connsiteX60" fmla="*/ 160840 w 606240"/>
              <a:gd name="connsiteY60" fmla="*/ 134091 h 570733"/>
              <a:gd name="connsiteX61" fmla="*/ 135021 w 606240"/>
              <a:gd name="connsiteY61" fmla="*/ 129423 h 570733"/>
              <a:gd name="connsiteX62" fmla="*/ 128193 w 606240"/>
              <a:gd name="connsiteY62" fmla="*/ 130917 h 570733"/>
              <a:gd name="connsiteX63" fmla="*/ 126041 w 606240"/>
              <a:gd name="connsiteY63" fmla="*/ 148189 h 570733"/>
              <a:gd name="connsiteX64" fmla="*/ 137267 w 606240"/>
              <a:gd name="connsiteY64" fmla="*/ 154257 h 570733"/>
              <a:gd name="connsiteX65" fmla="*/ 157846 w 606240"/>
              <a:gd name="connsiteY65" fmla="*/ 163220 h 570733"/>
              <a:gd name="connsiteX66" fmla="*/ 170475 w 606240"/>
              <a:gd name="connsiteY66" fmla="*/ 218678 h 570733"/>
              <a:gd name="connsiteX67" fmla="*/ 150363 w 606240"/>
              <a:gd name="connsiteY67" fmla="*/ 231935 h 570733"/>
              <a:gd name="connsiteX68" fmla="*/ 145499 w 606240"/>
              <a:gd name="connsiteY68" fmla="*/ 238471 h 570733"/>
              <a:gd name="connsiteX69" fmla="*/ 145592 w 606240"/>
              <a:gd name="connsiteY69" fmla="*/ 249114 h 570733"/>
              <a:gd name="connsiteX70" fmla="*/ 140915 w 606240"/>
              <a:gd name="connsiteY70" fmla="*/ 254249 h 570733"/>
              <a:gd name="connsiteX71" fmla="*/ 129315 w 606240"/>
              <a:gd name="connsiteY71" fmla="*/ 254529 h 570733"/>
              <a:gd name="connsiteX72" fmla="*/ 124170 w 606240"/>
              <a:gd name="connsiteY72" fmla="*/ 249301 h 570733"/>
              <a:gd name="connsiteX73" fmla="*/ 123890 w 606240"/>
              <a:gd name="connsiteY73" fmla="*/ 241458 h 570733"/>
              <a:gd name="connsiteX74" fmla="*/ 117903 w 606240"/>
              <a:gd name="connsiteY74" fmla="*/ 234549 h 570733"/>
              <a:gd name="connsiteX75" fmla="*/ 97229 w 606240"/>
              <a:gd name="connsiteY75" fmla="*/ 228948 h 570733"/>
              <a:gd name="connsiteX76" fmla="*/ 92833 w 606240"/>
              <a:gd name="connsiteY76" fmla="*/ 219891 h 570733"/>
              <a:gd name="connsiteX77" fmla="*/ 96107 w 606240"/>
              <a:gd name="connsiteY77" fmla="*/ 207941 h 570733"/>
              <a:gd name="connsiteX78" fmla="*/ 102936 w 606240"/>
              <a:gd name="connsiteY78" fmla="*/ 204860 h 570733"/>
              <a:gd name="connsiteX79" fmla="*/ 126041 w 606240"/>
              <a:gd name="connsiteY79" fmla="*/ 211302 h 570733"/>
              <a:gd name="connsiteX80" fmla="*/ 141008 w 606240"/>
              <a:gd name="connsiteY80" fmla="*/ 209061 h 570733"/>
              <a:gd name="connsiteX81" fmla="*/ 143534 w 606240"/>
              <a:gd name="connsiteY81" fmla="*/ 188521 h 570733"/>
              <a:gd name="connsiteX82" fmla="*/ 134928 w 606240"/>
              <a:gd name="connsiteY82" fmla="*/ 183667 h 570733"/>
              <a:gd name="connsiteX83" fmla="*/ 111355 w 606240"/>
              <a:gd name="connsiteY83" fmla="*/ 173490 h 570733"/>
              <a:gd name="connsiteX84" fmla="*/ 92084 w 606240"/>
              <a:gd name="connsiteY84" fmla="*/ 142120 h 570733"/>
              <a:gd name="connsiteX85" fmla="*/ 117154 w 606240"/>
              <a:gd name="connsiteY85" fmla="*/ 109350 h 570733"/>
              <a:gd name="connsiteX86" fmla="*/ 123515 w 606240"/>
              <a:gd name="connsiteY86" fmla="*/ 100667 h 570733"/>
              <a:gd name="connsiteX87" fmla="*/ 123422 w 606240"/>
              <a:gd name="connsiteY87" fmla="*/ 94038 h 570733"/>
              <a:gd name="connsiteX88" fmla="*/ 129128 w 606240"/>
              <a:gd name="connsiteY88" fmla="*/ 88063 h 570733"/>
              <a:gd name="connsiteX89" fmla="*/ 133805 w 606240"/>
              <a:gd name="connsiteY89" fmla="*/ 87970 h 570733"/>
              <a:gd name="connsiteX90" fmla="*/ 70698 w 606240"/>
              <a:gd name="connsiteY90" fmla="*/ 0 h 570733"/>
              <a:gd name="connsiteX91" fmla="*/ 302245 w 606240"/>
              <a:gd name="connsiteY91" fmla="*/ 0 h 570733"/>
              <a:gd name="connsiteX92" fmla="*/ 314215 w 606240"/>
              <a:gd name="connsiteY92" fmla="*/ 2428 h 570733"/>
              <a:gd name="connsiteX93" fmla="*/ 324409 w 606240"/>
              <a:gd name="connsiteY93" fmla="*/ 8964 h 570733"/>
              <a:gd name="connsiteX94" fmla="*/ 445045 w 606240"/>
              <a:gd name="connsiteY94" fmla="*/ 124754 h 570733"/>
              <a:gd name="connsiteX95" fmla="*/ 452246 w 606240"/>
              <a:gd name="connsiteY95" fmla="*/ 135213 h 570733"/>
              <a:gd name="connsiteX96" fmla="*/ 454770 w 606240"/>
              <a:gd name="connsiteY96" fmla="*/ 147726 h 570733"/>
              <a:gd name="connsiteX97" fmla="*/ 454770 w 606240"/>
              <a:gd name="connsiteY97" fmla="*/ 193108 h 570733"/>
              <a:gd name="connsiteX98" fmla="*/ 452246 w 606240"/>
              <a:gd name="connsiteY98" fmla="*/ 197123 h 570733"/>
              <a:gd name="connsiteX99" fmla="*/ 425780 w 606240"/>
              <a:gd name="connsiteY99" fmla="*/ 240731 h 570733"/>
              <a:gd name="connsiteX100" fmla="*/ 422788 w 606240"/>
              <a:gd name="connsiteY100" fmla="*/ 245400 h 570733"/>
              <a:gd name="connsiteX101" fmla="*/ 421479 w 606240"/>
              <a:gd name="connsiteY101" fmla="*/ 247828 h 570733"/>
              <a:gd name="connsiteX102" fmla="*/ 421479 w 606240"/>
              <a:gd name="connsiteY102" fmla="*/ 157811 h 570733"/>
              <a:gd name="connsiteX103" fmla="*/ 362376 w 606240"/>
              <a:gd name="connsiteY103" fmla="*/ 157811 h 570733"/>
              <a:gd name="connsiteX104" fmla="*/ 291678 w 606240"/>
              <a:gd name="connsiteY104" fmla="*/ 87216 h 570733"/>
              <a:gd name="connsiteX105" fmla="*/ 291678 w 606240"/>
              <a:gd name="connsiteY105" fmla="*/ 33150 h 570733"/>
              <a:gd name="connsiteX106" fmla="*/ 70698 w 606240"/>
              <a:gd name="connsiteY106" fmla="*/ 33150 h 570733"/>
              <a:gd name="connsiteX107" fmla="*/ 33385 w 606240"/>
              <a:gd name="connsiteY107" fmla="*/ 70408 h 570733"/>
              <a:gd name="connsiteX108" fmla="*/ 33385 w 606240"/>
              <a:gd name="connsiteY108" fmla="*/ 499952 h 570733"/>
              <a:gd name="connsiteX109" fmla="*/ 70698 w 606240"/>
              <a:gd name="connsiteY109" fmla="*/ 537116 h 570733"/>
              <a:gd name="connsiteX110" fmla="*/ 384166 w 606240"/>
              <a:gd name="connsiteY110" fmla="*/ 537116 h 570733"/>
              <a:gd name="connsiteX111" fmla="*/ 421479 w 606240"/>
              <a:gd name="connsiteY111" fmla="*/ 499952 h 570733"/>
              <a:gd name="connsiteX112" fmla="*/ 421572 w 606240"/>
              <a:gd name="connsiteY112" fmla="*/ 499952 h 570733"/>
              <a:gd name="connsiteX113" fmla="*/ 421572 w 606240"/>
              <a:gd name="connsiteY113" fmla="*/ 460452 h 570733"/>
              <a:gd name="connsiteX114" fmla="*/ 454864 w 606240"/>
              <a:gd name="connsiteY114" fmla="*/ 417778 h 570733"/>
              <a:gd name="connsiteX115" fmla="*/ 454864 w 606240"/>
              <a:gd name="connsiteY115" fmla="*/ 500138 h 570733"/>
              <a:gd name="connsiteX116" fmla="*/ 384166 w 606240"/>
              <a:gd name="connsiteY116" fmla="*/ 570733 h 570733"/>
              <a:gd name="connsiteX117" fmla="*/ 70698 w 606240"/>
              <a:gd name="connsiteY117" fmla="*/ 570733 h 570733"/>
              <a:gd name="connsiteX118" fmla="*/ 0 w 606240"/>
              <a:gd name="connsiteY118" fmla="*/ 500138 h 570733"/>
              <a:gd name="connsiteX119" fmla="*/ 0 w 606240"/>
              <a:gd name="connsiteY119" fmla="*/ 70595 h 570733"/>
              <a:gd name="connsiteX120" fmla="*/ 70698 w 606240"/>
              <a:gd name="connsiteY120" fmla="*/ 0 h 57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6240" h="570733">
                <a:moveTo>
                  <a:pt x="87165" y="422475"/>
                </a:moveTo>
                <a:lnTo>
                  <a:pt x="331445" y="422475"/>
                </a:lnTo>
                <a:cubicBezTo>
                  <a:pt x="326956" y="433585"/>
                  <a:pt x="322934" y="444508"/>
                  <a:pt x="319381" y="455711"/>
                </a:cubicBezTo>
                <a:lnTo>
                  <a:pt x="87165" y="455711"/>
                </a:lnTo>
                <a:cubicBezTo>
                  <a:pt x="77906" y="455711"/>
                  <a:pt x="70424" y="448149"/>
                  <a:pt x="70424" y="439093"/>
                </a:cubicBezTo>
                <a:cubicBezTo>
                  <a:pt x="70424" y="429944"/>
                  <a:pt x="77906" y="422475"/>
                  <a:pt x="87165" y="422475"/>
                </a:cubicBezTo>
                <a:close/>
                <a:moveTo>
                  <a:pt x="87162" y="355932"/>
                </a:moveTo>
                <a:lnTo>
                  <a:pt x="362071" y="355932"/>
                </a:lnTo>
                <a:cubicBezTo>
                  <a:pt x="359079" y="361912"/>
                  <a:pt x="356087" y="367891"/>
                  <a:pt x="353188" y="373871"/>
                </a:cubicBezTo>
                <a:cubicBezTo>
                  <a:pt x="350757" y="379103"/>
                  <a:pt x="348232" y="384241"/>
                  <a:pt x="345988" y="389380"/>
                </a:cubicBezTo>
                <a:lnTo>
                  <a:pt x="87162" y="389380"/>
                </a:lnTo>
                <a:cubicBezTo>
                  <a:pt x="77905" y="389380"/>
                  <a:pt x="70424" y="381719"/>
                  <a:pt x="70424" y="372656"/>
                </a:cubicBezTo>
                <a:cubicBezTo>
                  <a:pt x="70424" y="363406"/>
                  <a:pt x="78092" y="355932"/>
                  <a:pt x="87162" y="355932"/>
                </a:cubicBezTo>
                <a:close/>
                <a:moveTo>
                  <a:pt x="87163" y="289389"/>
                </a:moveTo>
                <a:lnTo>
                  <a:pt x="367701" y="289389"/>
                </a:lnTo>
                <a:cubicBezTo>
                  <a:pt x="376959" y="289389"/>
                  <a:pt x="384440" y="296946"/>
                  <a:pt x="384440" y="306089"/>
                </a:cubicBezTo>
                <a:cubicBezTo>
                  <a:pt x="384440" y="315232"/>
                  <a:pt x="376959" y="322696"/>
                  <a:pt x="367795" y="322696"/>
                </a:cubicBezTo>
                <a:lnTo>
                  <a:pt x="87163" y="322696"/>
                </a:lnTo>
                <a:cubicBezTo>
                  <a:pt x="77905" y="322696"/>
                  <a:pt x="70424" y="315232"/>
                  <a:pt x="70424" y="306089"/>
                </a:cubicBezTo>
                <a:cubicBezTo>
                  <a:pt x="70424" y="296853"/>
                  <a:pt x="78092" y="289389"/>
                  <a:pt x="87163" y="289389"/>
                </a:cubicBezTo>
                <a:close/>
                <a:moveTo>
                  <a:pt x="212536" y="222916"/>
                </a:moveTo>
                <a:lnTo>
                  <a:pt x="369182" y="222916"/>
                </a:lnTo>
                <a:cubicBezTo>
                  <a:pt x="378253" y="222916"/>
                  <a:pt x="385735" y="230380"/>
                  <a:pt x="385922" y="239616"/>
                </a:cubicBezTo>
                <a:cubicBezTo>
                  <a:pt x="385922" y="248759"/>
                  <a:pt x="378253" y="256223"/>
                  <a:pt x="369182" y="256223"/>
                </a:cubicBezTo>
                <a:lnTo>
                  <a:pt x="212536" y="256223"/>
                </a:lnTo>
                <a:cubicBezTo>
                  <a:pt x="203371" y="256223"/>
                  <a:pt x="195889" y="248666"/>
                  <a:pt x="195889" y="239616"/>
                </a:cubicBezTo>
                <a:cubicBezTo>
                  <a:pt x="195889" y="230380"/>
                  <a:pt x="203464" y="222916"/>
                  <a:pt x="212536" y="222916"/>
                </a:cubicBezTo>
                <a:close/>
                <a:moveTo>
                  <a:pt x="551652" y="116932"/>
                </a:moveTo>
                <a:cubicBezTo>
                  <a:pt x="556748" y="116536"/>
                  <a:pt x="561984" y="118100"/>
                  <a:pt x="567829" y="121601"/>
                </a:cubicBezTo>
                <a:cubicBezTo>
                  <a:pt x="581387" y="129631"/>
                  <a:pt x="586156" y="138969"/>
                  <a:pt x="583444" y="152602"/>
                </a:cubicBezTo>
                <a:cubicBezTo>
                  <a:pt x="583070" y="154563"/>
                  <a:pt x="582416" y="156430"/>
                  <a:pt x="581948" y="158391"/>
                </a:cubicBezTo>
                <a:cubicBezTo>
                  <a:pt x="580172" y="164367"/>
                  <a:pt x="577927" y="170250"/>
                  <a:pt x="575403" y="175946"/>
                </a:cubicBezTo>
                <a:lnTo>
                  <a:pt x="590738" y="184817"/>
                </a:lnTo>
                <a:lnTo>
                  <a:pt x="600276" y="190326"/>
                </a:lnTo>
                <a:cubicBezTo>
                  <a:pt x="605980" y="193687"/>
                  <a:pt x="607850" y="200877"/>
                  <a:pt x="604764" y="206760"/>
                </a:cubicBezTo>
                <a:lnTo>
                  <a:pt x="523786" y="345890"/>
                </a:lnTo>
                <a:cubicBezTo>
                  <a:pt x="523319" y="346823"/>
                  <a:pt x="522197" y="347290"/>
                  <a:pt x="521168" y="347010"/>
                </a:cubicBezTo>
                <a:cubicBezTo>
                  <a:pt x="509947" y="344396"/>
                  <a:pt x="505365" y="332350"/>
                  <a:pt x="510602" y="323293"/>
                </a:cubicBezTo>
                <a:lnTo>
                  <a:pt x="579891" y="204145"/>
                </a:lnTo>
                <a:lnTo>
                  <a:pt x="565678" y="195928"/>
                </a:lnTo>
                <a:cubicBezTo>
                  <a:pt x="563621" y="199663"/>
                  <a:pt x="561376" y="203492"/>
                  <a:pt x="559226" y="207227"/>
                </a:cubicBezTo>
                <a:cubicBezTo>
                  <a:pt x="547724" y="227022"/>
                  <a:pt x="535662" y="246444"/>
                  <a:pt x="524067" y="266240"/>
                </a:cubicBezTo>
                <a:lnTo>
                  <a:pt x="497043" y="309566"/>
                </a:lnTo>
                <a:cubicBezTo>
                  <a:pt x="462632" y="363071"/>
                  <a:pt x="426818" y="415361"/>
                  <a:pt x="384833" y="463356"/>
                </a:cubicBezTo>
                <a:cubicBezTo>
                  <a:pt x="376230" y="473161"/>
                  <a:pt x="367254" y="482778"/>
                  <a:pt x="356500" y="490435"/>
                </a:cubicBezTo>
                <a:cubicBezTo>
                  <a:pt x="352479" y="493330"/>
                  <a:pt x="348178" y="497345"/>
                  <a:pt x="343128" y="494450"/>
                </a:cubicBezTo>
                <a:cubicBezTo>
                  <a:pt x="338079" y="491462"/>
                  <a:pt x="339762" y="485580"/>
                  <a:pt x="340323" y="480911"/>
                </a:cubicBezTo>
                <a:cubicBezTo>
                  <a:pt x="340697" y="476802"/>
                  <a:pt x="341819" y="472694"/>
                  <a:pt x="342661" y="468679"/>
                </a:cubicBezTo>
                <a:cubicBezTo>
                  <a:pt x="351357" y="439826"/>
                  <a:pt x="363700" y="412373"/>
                  <a:pt x="376791" y="385388"/>
                </a:cubicBezTo>
                <a:cubicBezTo>
                  <a:pt x="396615" y="344302"/>
                  <a:pt x="418496" y="304337"/>
                  <a:pt x="441686" y="265120"/>
                </a:cubicBezTo>
                <a:lnTo>
                  <a:pt x="463099" y="229543"/>
                </a:lnTo>
                <a:cubicBezTo>
                  <a:pt x="480772" y="200971"/>
                  <a:pt x="497791" y="171837"/>
                  <a:pt x="517708" y="144758"/>
                </a:cubicBezTo>
                <a:cubicBezTo>
                  <a:pt x="523225" y="137288"/>
                  <a:pt x="529023" y="130005"/>
                  <a:pt x="536316" y="124029"/>
                </a:cubicBezTo>
                <a:cubicBezTo>
                  <a:pt x="541600" y="119687"/>
                  <a:pt x="546555" y="117329"/>
                  <a:pt x="551652" y="116932"/>
                </a:cubicBezTo>
                <a:close/>
                <a:moveTo>
                  <a:pt x="133805" y="87970"/>
                </a:moveTo>
                <a:cubicBezTo>
                  <a:pt x="144095" y="87783"/>
                  <a:pt x="144095" y="87783"/>
                  <a:pt x="144376" y="98240"/>
                </a:cubicBezTo>
                <a:cubicBezTo>
                  <a:pt x="144470" y="105615"/>
                  <a:pt x="144470" y="105709"/>
                  <a:pt x="151860" y="106736"/>
                </a:cubicBezTo>
                <a:cubicBezTo>
                  <a:pt x="157472" y="107483"/>
                  <a:pt x="162991" y="109070"/>
                  <a:pt x="168230" y="111310"/>
                </a:cubicBezTo>
                <a:cubicBezTo>
                  <a:pt x="171036" y="112618"/>
                  <a:pt x="172159" y="114578"/>
                  <a:pt x="171317" y="117566"/>
                </a:cubicBezTo>
                <a:cubicBezTo>
                  <a:pt x="170101" y="122047"/>
                  <a:pt x="168978" y="126622"/>
                  <a:pt x="167575" y="131103"/>
                </a:cubicBezTo>
                <a:cubicBezTo>
                  <a:pt x="166359" y="135398"/>
                  <a:pt x="164956" y="135958"/>
                  <a:pt x="160840" y="134091"/>
                </a:cubicBezTo>
                <a:cubicBezTo>
                  <a:pt x="152608" y="130263"/>
                  <a:pt x="144002" y="128769"/>
                  <a:pt x="135021" y="129423"/>
                </a:cubicBezTo>
                <a:cubicBezTo>
                  <a:pt x="132683" y="129516"/>
                  <a:pt x="130251" y="129890"/>
                  <a:pt x="128193" y="130917"/>
                </a:cubicBezTo>
                <a:cubicBezTo>
                  <a:pt x="120428" y="134371"/>
                  <a:pt x="119306" y="142960"/>
                  <a:pt x="126041" y="148189"/>
                </a:cubicBezTo>
                <a:cubicBezTo>
                  <a:pt x="129409" y="150803"/>
                  <a:pt x="133244" y="152670"/>
                  <a:pt x="137267" y="154257"/>
                </a:cubicBezTo>
                <a:cubicBezTo>
                  <a:pt x="144282" y="157152"/>
                  <a:pt x="151205" y="159766"/>
                  <a:pt x="157846" y="163220"/>
                </a:cubicBezTo>
                <a:cubicBezTo>
                  <a:pt x="178894" y="174424"/>
                  <a:pt x="184881" y="200565"/>
                  <a:pt x="170475" y="218678"/>
                </a:cubicBezTo>
                <a:cubicBezTo>
                  <a:pt x="165237" y="225213"/>
                  <a:pt x="158501" y="229601"/>
                  <a:pt x="150363" y="231935"/>
                </a:cubicBezTo>
                <a:cubicBezTo>
                  <a:pt x="146902" y="232962"/>
                  <a:pt x="145218" y="234829"/>
                  <a:pt x="145499" y="238471"/>
                </a:cubicBezTo>
                <a:cubicBezTo>
                  <a:pt x="145779" y="241925"/>
                  <a:pt x="145592" y="245566"/>
                  <a:pt x="145592" y="249114"/>
                </a:cubicBezTo>
                <a:cubicBezTo>
                  <a:pt x="145592" y="252382"/>
                  <a:pt x="144002" y="254156"/>
                  <a:pt x="140915" y="254249"/>
                </a:cubicBezTo>
                <a:cubicBezTo>
                  <a:pt x="136986" y="254529"/>
                  <a:pt x="133151" y="254529"/>
                  <a:pt x="129315" y="254529"/>
                </a:cubicBezTo>
                <a:cubicBezTo>
                  <a:pt x="125948" y="254529"/>
                  <a:pt x="124264" y="252662"/>
                  <a:pt x="124170" y="249301"/>
                </a:cubicBezTo>
                <a:cubicBezTo>
                  <a:pt x="124077" y="246687"/>
                  <a:pt x="124077" y="244072"/>
                  <a:pt x="123890" y="241458"/>
                </a:cubicBezTo>
                <a:cubicBezTo>
                  <a:pt x="123703" y="235576"/>
                  <a:pt x="123515" y="235296"/>
                  <a:pt x="117903" y="234549"/>
                </a:cubicBezTo>
                <a:cubicBezTo>
                  <a:pt x="110793" y="233616"/>
                  <a:pt x="103871" y="232122"/>
                  <a:pt x="97229" y="228948"/>
                </a:cubicBezTo>
                <a:cubicBezTo>
                  <a:pt x="91991" y="226614"/>
                  <a:pt x="91523" y="225213"/>
                  <a:pt x="92833" y="219891"/>
                </a:cubicBezTo>
                <a:cubicBezTo>
                  <a:pt x="93862" y="215877"/>
                  <a:pt x="94984" y="211956"/>
                  <a:pt x="96107" y="207941"/>
                </a:cubicBezTo>
                <a:cubicBezTo>
                  <a:pt x="97510" y="203366"/>
                  <a:pt x="98726" y="202713"/>
                  <a:pt x="102936" y="204860"/>
                </a:cubicBezTo>
                <a:cubicBezTo>
                  <a:pt x="110326" y="208408"/>
                  <a:pt x="118090" y="210462"/>
                  <a:pt x="126041" y="211302"/>
                </a:cubicBezTo>
                <a:cubicBezTo>
                  <a:pt x="131186" y="211769"/>
                  <a:pt x="136238" y="211209"/>
                  <a:pt x="141008" y="209061"/>
                </a:cubicBezTo>
                <a:cubicBezTo>
                  <a:pt x="149895" y="204953"/>
                  <a:pt x="151111" y="194590"/>
                  <a:pt x="143534" y="188521"/>
                </a:cubicBezTo>
                <a:cubicBezTo>
                  <a:pt x="140915" y="186561"/>
                  <a:pt x="138015" y="184880"/>
                  <a:pt x="134928" y="183667"/>
                </a:cubicBezTo>
                <a:cubicBezTo>
                  <a:pt x="127070" y="180306"/>
                  <a:pt x="118838" y="177785"/>
                  <a:pt x="111355" y="173490"/>
                </a:cubicBezTo>
                <a:cubicBezTo>
                  <a:pt x="99194" y="166488"/>
                  <a:pt x="91523" y="156685"/>
                  <a:pt x="92084" y="142120"/>
                </a:cubicBezTo>
                <a:cubicBezTo>
                  <a:pt x="92833" y="125502"/>
                  <a:pt x="102094" y="115045"/>
                  <a:pt x="117154" y="109350"/>
                </a:cubicBezTo>
                <a:cubicBezTo>
                  <a:pt x="123422" y="107016"/>
                  <a:pt x="123422" y="107109"/>
                  <a:pt x="123515" y="100667"/>
                </a:cubicBezTo>
                <a:cubicBezTo>
                  <a:pt x="123422" y="98426"/>
                  <a:pt x="123422" y="96279"/>
                  <a:pt x="123422" y="94038"/>
                </a:cubicBezTo>
                <a:cubicBezTo>
                  <a:pt x="123422" y="89183"/>
                  <a:pt x="124264" y="88343"/>
                  <a:pt x="129128" y="88063"/>
                </a:cubicBezTo>
                <a:cubicBezTo>
                  <a:pt x="130812" y="87970"/>
                  <a:pt x="132309" y="87970"/>
                  <a:pt x="133805" y="87970"/>
                </a:cubicBezTo>
                <a:close/>
                <a:moveTo>
                  <a:pt x="70698" y="0"/>
                </a:moveTo>
                <a:lnTo>
                  <a:pt x="302245" y="0"/>
                </a:lnTo>
                <a:cubicBezTo>
                  <a:pt x="306360" y="0"/>
                  <a:pt x="310381" y="934"/>
                  <a:pt x="314215" y="2428"/>
                </a:cubicBezTo>
                <a:cubicBezTo>
                  <a:pt x="317956" y="3922"/>
                  <a:pt x="321416" y="6163"/>
                  <a:pt x="324409" y="8964"/>
                </a:cubicBezTo>
                <a:lnTo>
                  <a:pt x="445045" y="124754"/>
                </a:lnTo>
                <a:cubicBezTo>
                  <a:pt x="448131" y="127743"/>
                  <a:pt x="450469" y="131291"/>
                  <a:pt x="452246" y="135213"/>
                </a:cubicBezTo>
                <a:cubicBezTo>
                  <a:pt x="453835" y="139135"/>
                  <a:pt x="454770" y="143337"/>
                  <a:pt x="454770" y="147726"/>
                </a:cubicBezTo>
                <a:lnTo>
                  <a:pt x="454770" y="193108"/>
                </a:lnTo>
                <a:cubicBezTo>
                  <a:pt x="453835" y="194509"/>
                  <a:pt x="452994" y="195723"/>
                  <a:pt x="452246" y="197123"/>
                </a:cubicBezTo>
                <a:cubicBezTo>
                  <a:pt x="449347" y="201699"/>
                  <a:pt x="434945" y="225791"/>
                  <a:pt x="425780" y="240731"/>
                </a:cubicBezTo>
                <a:cubicBezTo>
                  <a:pt x="424658" y="242412"/>
                  <a:pt x="423723" y="244093"/>
                  <a:pt x="422788" y="245400"/>
                </a:cubicBezTo>
                <a:cubicBezTo>
                  <a:pt x="422414" y="246147"/>
                  <a:pt x="421946" y="247081"/>
                  <a:pt x="421479" y="247828"/>
                </a:cubicBezTo>
                <a:lnTo>
                  <a:pt x="421479" y="157811"/>
                </a:lnTo>
                <a:lnTo>
                  <a:pt x="362376" y="157811"/>
                </a:lnTo>
                <a:cubicBezTo>
                  <a:pt x="323286" y="157811"/>
                  <a:pt x="291678" y="126155"/>
                  <a:pt x="291678" y="87216"/>
                </a:cubicBezTo>
                <a:lnTo>
                  <a:pt x="291678" y="33150"/>
                </a:lnTo>
                <a:lnTo>
                  <a:pt x="70698" y="33150"/>
                </a:lnTo>
                <a:cubicBezTo>
                  <a:pt x="50125" y="33150"/>
                  <a:pt x="33385" y="49864"/>
                  <a:pt x="33385" y="70408"/>
                </a:cubicBezTo>
                <a:lnTo>
                  <a:pt x="33385" y="499952"/>
                </a:lnTo>
                <a:cubicBezTo>
                  <a:pt x="33385" y="520495"/>
                  <a:pt x="50125" y="537116"/>
                  <a:pt x="70698" y="537116"/>
                </a:cubicBezTo>
                <a:lnTo>
                  <a:pt x="384166" y="537116"/>
                </a:lnTo>
                <a:cubicBezTo>
                  <a:pt x="404739" y="537116"/>
                  <a:pt x="421479" y="520495"/>
                  <a:pt x="421479" y="499952"/>
                </a:cubicBezTo>
                <a:lnTo>
                  <a:pt x="421572" y="499952"/>
                </a:lnTo>
                <a:lnTo>
                  <a:pt x="421572" y="460452"/>
                </a:lnTo>
                <a:cubicBezTo>
                  <a:pt x="433075" y="446539"/>
                  <a:pt x="444110" y="432158"/>
                  <a:pt x="454864" y="417778"/>
                </a:cubicBezTo>
                <a:lnTo>
                  <a:pt x="454864" y="500138"/>
                </a:lnTo>
                <a:cubicBezTo>
                  <a:pt x="454864" y="539171"/>
                  <a:pt x="423162" y="570733"/>
                  <a:pt x="384166" y="570733"/>
                </a:cubicBezTo>
                <a:lnTo>
                  <a:pt x="70698" y="570733"/>
                </a:lnTo>
                <a:cubicBezTo>
                  <a:pt x="31702" y="570733"/>
                  <a:pt x="0" y="539171"/>
                  <a:pt x="0" y="500138"/>
                </a:cubicBezTo>
                <a:lnTo>
                  <a:pt x="0" y="70595"/>
                </a:lnTo>
                <a:cubicBezTo>
                  <a:pt x="0" y="31656"/>
                  <a:pt x="31702" y="0"/>
                  <a:pt x="70698" y="0"/>
                </a:cubicBezTo>
                <a:close/>
              </a:path>
            </a:pathLst>
          </a:custGeom>
          <a:solidFill>
            <a:schemeClr val="bg1"/>
          </a:solidFill>
          <a:ln>
            <a:noFill/>
          </a:ln>
        </p:spPr>
      </p:sp>
      <p:sp>
        <p:nvSpPr>
          <p:cNvPr id="48" name="student-reading_73705"/>
          <p:cNvSpPr>
            <a:spLocks noChangeAspect="1"/>
          </p:cNvSpPr>
          <p:nvPr/>
        </p:nvSpPr>
        <p:spPr bwMode="auto">
          <a:xfrm>
            <a:off x="1523102" y="3631617"/>
            <a:ext cx="336030" cy="394488"/>
          </a:xfrm>
          <a:custGeom>
            <a:avLst/>
            <a:gdLst>
              <a:gd name="T0" fmla="*/ 2311 w 2389"/>
              <a:gd name="T1" fmla="*/ 1022 h 2809"/>
              <a:gd name="T2" fmla="*/ 1628 w 2389"/>
              <a:gd name="T3" fmla="*/ 1143 h 2809"/>
              <a:gd name="T4" fmla="*/ 1793 w 2389"/>
              <a:gd name="T5" fmla="*/ 746 h 2809"/>
              <a:gd name="T6" fmla="*/ 1740 w 2389"/>
              <a:gd name="T7" fmla="*/ 597 h 2809"/>
              <a:gd name="T8" fmla="*/ 1228 w 2389"/>
              <a:gd name="T9" fmla="*/ 0 h 2809"/>
              <a:gd name="T10" fmla="*/ 844 w 2389"/>
              <a:gd name="T11" fmla="*/ 207 h 2809"/>
              <a:gd name="T12" fmla="*/ 641 w 2389"/>
              <a:gd name="T13" fmla="*/ 650 h 2809"/>
              <a:gd name="T14" fmla="*/ 593 w 2389"/>
              <a:gd name="T15" fmla="*/ 746 h 2809"/>
              <a:gd name="T16" fmla="*/ 750 w 2389"/>
              <a:gd name="T17" fmla="*/ 1141 h 2809"/>
              <a:gd name="T18" fmla="*/ 24 w 2389"/>
              <a:gd name="T19" fmla="*/ 1036 h 2809"/>
              <a:gd name="T20" fmla="*/ 0 w 2389"/>
              <a:gd name="T21" fmla="*/ 2491 h 2809"/>
              <a:gd name="T22" fmla="*/ 983 w 2389"/>
              <a:gd name="T23" fmla="*/ 2722 h 2809"/>
              <a:gd name="T24" fmla="*/ 1049 w 2389"/>
              <a:gd name="T25" fmla="*/ 2809 h 2809"/>
              <a:gd name="T26" fmla="*/ 1407 w 2389"/>
              <a:gd name="T27" fmla="*/ 2742 h 2809"/>
              <a:gd name="T28" fmla="*/ 2334 w 2389"/>
              <a:gd name="T29" fmla="*/ 2557 h 2809"/>
              <a:gd name="T30" fmla="*/ 2389 w 2389"/>
              <a:gd name="T31" fmla="*/ 1087 h 2809"/>
              <a:gd name="T32" fmla="*/ 1274 w 2389"/>
              <a:gd name="T33" fmla="*/ 2676 h 2809"/>
              <a:gd name="T34" fmla="*/ 1116 w 2389"/>
              <a:gd name="T35" fmla="*/ 1362 h 2809"/>
              <a:gd name="T36" fmla="*/ 1274 w 2389"/>
              <a:gd name="T37" fmla="*/ 2676 h 2809"/>
              <a:gd name="T38" fmla="*/ 926 w 2389"/>
              <a:gd name="T39" fmla="*/ 1172 h 2809"/>
              <a:gd name="T40" fmla="*/ 804 w 2389"/>
              <a:gd name="T41" fmla="*/ 1009 h 2809"/>
              <a:gd name="T42" fmla="*/ 786 w 2389"/>
              <a:gd name="T43" fmla="*/ 1012 h 2809"/>
              <a:gd name="T44" fmla="*/ 718 w 2389"/>
              <a:gd name="T45" fmla="*/ 808 h 2809"/>
              <a:gd name="T46" fmla="*/ 772 w 2389"/>
              <a:gd name="T47" fmla="*/ 736 h 2809"/>
              <a:gd name="T48" fmla="*/ 927 w 2389"/>
              <a:gd name="T49" fmla="*/ 567 h 2809"/>
              <a:gd name="T50" fmla="*/ 1142 w 2389"/>
              <a:gd name="T51" fmla="*/ 571 h 2809"/>
              <a:gd name="T52" fmla="*/ 1614 w 2389"/>
              <a:gd name="T53" fmla="*/ 736 h 2809"/>
              <a:gd name="T54" fmla="*/ 1681 w 2389"/>
              <a:gd name="T55" fmla="*/ 819 h 2809"/>
              <a:gd name="T56" fmla="*/ 1600 w 2389"/>
              <a:gd name="T57" fmla="*/ 1012 h 2809"/>
              <a:gd name="T58" fmla="*/ 1525 w 2389"/>
              <a:gd name="T59" fmla="*/ 1049 h 2809"/>
              <a:gd name="T60" fmla="*/ 1194 w 2389"/>
              <a:gd name="T61" fmla="*/ 1220 h 2809"/>
              <a:gd name="T62" fmla="*/ 1528 w 2389"/>
              <a:gd name="T63" fmla="*/ 1974 h 2809"/>
              <a:gd name="T64" fmla="*/ 1450 w 2389"/>
              <a:gd name="T65" fmla="*/ 1922 h 2809"/>
              <a:gd name="T66" fmla="*/ 2155 w 2389"/>
              <a:gd name="T67" fmla="*/ 1715 h 2809"/>
              <a:gd name="T68" fmla="*/ 2181 w 2389"/>
              <a:gd name="T69" fmla="*/ 1845 h 2809"/>
              <a:gd name="T70" fmla="*/ 1528 w 2389"/>
              <a:gd name="T71" fmla="*/ 1628 h 2809"/>
              <a:gd name="T72" fmla="*/ 1450 w 2389"/>
              <a:gd name="T73" fmla="*/ 1576 h 2809"/>
              <a:gd name="T74" fmla="*/ 2155 w 2389"/>
              <a:gd name="T75" fmla="*/ 1368 h 2809"/>
              <a:gd name="T76" fmla="*/ 2181 w 2389"/>
              <a:gd name="T77" fmla="*/ 1499 h 2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9" h="2809">
                <a:moveTo>
                  <a:pt x="2365" y="1036"/>
                </a:moveTo>
                <a:cubicBezTo>
                  <a:pt x="2350" y="1023"/>
                  <a:pt x="2330" y="1018"/>
                  <a:pt x="2311" y="1022"/>
                </a:cubicBezTo>
                <a:lnTo>
                  <a:pt x="1628" y="1143"/>
                </a:lnTo>
                <a:cubicBezTo>
                  <a:pt x="1628" y="1143"/>
                  <a:pt x="1628" y="1143"/>
                  <a:pt x="1628" y="1143"/>
                </a:cubicBezTo>
                <a:cubicBezTo>
                  <a:pt x="1680" y="1134"/>
                  <a:pt x="1771" y="1097"/>
                  <a:pt x="1810" y="947"/>
                </a:cubicBezTo>
                <a:cubicBezTo>
                  <a:pt x="1832" y="865"/>
                  <a:pt x="1826" y="797"/>
                  <a:pt x="1793" y="746"/>
                </a:cubicBezTo>
                <a:cubicBezTo>
                  <a:pt x="1779" y="725"/>
                  <a:pt x="1763" y="710"/>
                  <a:pt x="1748" y="700"/>
                </a:cubicBezTo>
                <a:cubicBezTo>
                  <a:pt x="1748" y="674"/>
                  <a:pt x="1746" y="638"/>
                  <a:pt x="1740" y="597"/>
                </a:cubicBezTo>
                <a:cubicBezTo>
                  <a:pt x="1744" y="541"/>
                  <a:pt x="1758" y="254"/>
                  <a:pt x="1580" y="123"/>
                </a:cubicBezTo>
                <a:cubicBezTo>
                  <a:pt x="1471" y="43"/>
                  <a:pt x="1349" y="0"/>
                  <a:pt x="1228" y="0"/>
                </a:cubicBezTo>
                <a:cubicBezTo>
                  <a:pt x="1129" y="0"/>
                  <a:pt x="1034" y="28"/>
                  <a:pt x="962" y="79"/>
                </a:cubicBezTo>
                <a:cubicBezTo>
                  <a:pt x="900" y="123"/>
                  <a:pt x="864" y="171"/>
                  <a:pt x="844" y="207"/>
                </a:cubicBezTo>
                <a:cubicBezTo>
                  <a:pt x="786" y="210"/>
                  <a:pt x="673" y="236"/>
                  <a:pt x="622" y="382"/>
                </a:cubicBezTo>
                <a:cubicBezTo>
                  <a:pt x="578" y="510"/>
                  <a:pt x="606" y="601"/>
                  <a:pt x="641" y="650"/>
                </a:cubicBezTo>
                <a:cubicBezTo>
                  <a:pt x="639" y="669"/>
                  <a:pt x="638" y="686"/>
                  <a:pt x="638" y="700"/>
                </a:cubicBezTo>
                <a:cubicBezTo>
                  <a:pt x="623" y="710"/>
                  <a:pt x="607" y="725"/>
                  <a:pt x="593" y="746"/>
                </a:cubicBezTo>
                <a:cubicBezTo>
                  <a:pt x="560" y="797"/>
                  <a:pt x="554" y="865"/>
                  <a:pt x="576" y="947"/>
                </a:cubicBezTo>
                <a:cubicBezTo>
                  <a:pt x="613" y="1090"/>
                  <a:pt x="697" y="1130"/>
                  <a:pt x="750" y="1141"/>
                </a:cubicBezTo>
                <a:lnTo>
                  <a:pt x="78" y="1022"/>
                </a:lnTo>
                <a:cubicBezTo>
                  <a:pt x="59" y="1018"/>
                  <a:pt x="39" y="1023"/>
                  <a:pt x="24" y="1036"/>
                </a:cubicBezTo>
                <a:cubicBezTo>
                  <a:pt x="9" y="1049"/>
                  <a:pt x="0" y="1067"/>
                  <a:pt x="0" y="1087"/>
                </a:cubicBezTo>
                <a:lnTo>
                  <a:pt x="0" y="2491"/>
                </a:lnTo>
                <a:cubicBezTo>
                  <a:pt x="0" y="2524"/>
                  <a:pt x="23" y="2551"/>
                  <a:pt x="55" y="2557"/>
                </a:cubicBezTo>
                <a:lnTo>
                  <a:pt x="983" y="2722"/>
                </a:lnTo>
                <a:lnTo>
                  <a:pt x="983" y="2742"/>
                </a:lnTo>
                <a:cubicBezTo>
                  <a:pt x="983" y="2779"/>
                  <a:pt x="1012" y="2809"/>
                  <a:pt x="1049" y="2809"/>
                </a:cubicBezTo>
                <a:lnTo>
                  <a:pt x="1341" y="2809"/>
                </a:lnTo>
                <a:cubicBezTo>
                  <a:pt x="1378" y="2809"/>
                  <a:pt x="1407" y="2779"/>
                  <a:pt x="1407" y="2742"/>
                </a:cubicBezTo>
                <a:lnTo>
                  <a:pt x="1407" y="2722"/>
                </a:lnTo>
                <a:lnTo>
                  <a:pt x="2334" y="2557"/>
                </a:lnTo>
                <a:cubicBezTo>
                  <a:pt x="2366" y="2551"/>
                  <a:pt x="2389" y="2524"/>
                  <a:pt x="2389" y="2491"/>
                </a:cubicBezTo>
                <a:lnTo>
                  <a:pt x="2389" y="1087"/>
                </a:lnTo>
                <a:cubicBezTo>
                  <a:pt x="2389" y="1067"/>
                  <a:pt x="2380" y="1049"/>
                  <a:pt x="2365" y="1036"/>
                </a:cubicBezTo>
                <a:close/>
                <a:moveTo>
                  <a:pt x="1274" y="2676"/>
                </a:moveTo>
                <a:lnTo>
                  <a:pt x="1116" y="2676"/>
                </a:lnTo>
                <a:lnTo>
                  <a:pt x="1116" y="1362"/>
                </a:lnTo>
                <a:lnTo>
                  <a:pt x="1274" y="1362"/>
                </a:lnTo>
                <a:lnTo>
                  <a:pt x="1274" y="2676"/>
                </a:lnTo>
                <a:close/>
                <a:moveTo>
                  <a:pt x="1194" y="1220"/>
                </a:moveTo>
                <a:lnTo>
                  <a:pt x="926" y="1172"/>
                </a:lnTo>
                <a:cubicBezTo>
                  <a:pt x="897" y="1124"/>
                  <a:pt x="872" y="1074"/>
                  <a:pt x="861" y="1049"/>
                </a:cubicBezTo>
                <a:cubicBezTo>
                  <a:pt x="849" y="1025"/>
                  <a:pt x="828" y="1009"/>
                  <a:pt x="804" y="1009"/>
                </a:cubicBezTo>
                <a:cubicBezTo>
                  <a:pt x="799" y="1009"/>
                  <a:pt x="793" y="1010"/>
                  <a:pt x="788" y="1012"/>
                </a:cubicBezTo>
                <a:cubicBezTo>
                  <a:pt x="787" y="1012"/>
                  <a:pt x="787" y="1012"/>
                  <a:pt x="786" y="1012"/>
                </a:cubicBezTo>
                <a:cubicBezTo>
                  <a:pt x="751" y="1012"/>
                  <a:pt x="721" y="976"/>
                  <a:pt x="705" y="914"/>
                </a:cubicBezTo>
                <a:cubicBezTo>
                  <a:pt x="690" y="857"/>
                  <a:pt x="695" y="815"/>
                  <a:pt x="718" y="808"/>
                </a:cubicBezTo>
                <a:cubicBezTo>
                  <a:pt x="735" y="806"/>
                  <a:pt x="748" y="798"/>
                  <a:pt x="760" y="785"/>
                </a:cubicBezTo>
                <a:cubicBezTo>
                  <a:pt x="771" y="771"/>
                  <a:pt x="774" y="754"/>
                  <a:pt x="772" y="736"/>
                </a:cubicBezTo>
                <a:cubicBezTo>
                  <a:pt x="772" y="736"/>
                  <a:pt x="771" y="712"/>
                  <a:pt x="773" y="675"/>
                </a:cubicBezTo>
                <a:cubicBezTo>
                  <a:pt x="813" y="657"/>
                  <a:pt x="875" y="623"/>
                  <a:pt x="927" y="567"/>
                </a:cubicBezTo>
                <a:cubicBezTo>
                  <a:pt x="951" y="540"/>
                  <a:pt x="970" y="508"/>
                  <a:pt x="984" y="477"/>
                </a:cubicBezTo>
                <a:cubicBezTo>
                  <a:pt x="1023" y="507"/>
                  <a:pt x="1075" y="542"/>
                  <a:pt x="1142" y="571"/>
                </a:cubicBezTo>
                <a:cubicBezTo>
                  <a:pt x="1264" y="625"/>
                  <a:pt x="1504" y="652"/>
                  <a:pt x="1613" y="661"/>
                </a:cubicBezTo>
                <a:cubicBezTo>
                  <a:pt x="1616" y="706"/>
                  <a:pt x="1614" y="735"/>
                  <a:pt x="1614" y="736"/>
                </a:cubicBezTo>
                <a:cubicBezTo>
                  <a:pt x="1611" y="771"/>
                  <a:pt x="1635" y="802"/>
                  <a:pt x="1669" y="808"/>
                </a:cubicBezTo>
                <a:cubicBezTo>
                  <a:pt x="1669" y="808"/>
                  <a:pt x="1676" y="811"/>
                  <a:pt x="1681" y="819"/>
                </a:cubicBezTo>
                <a:cubicBezTo>
                  <a:pt x="1692" y="836"/>
                  <a:pt x="1692" y="871"/>
                  <a:pt x="1681" y="914"/>
                </a:cubicBezTo>
                <a:cubicBezTo>
                  <a:pt x="1665" y="976"/>
                  <a:pt x="1635" y="1012"/>
                  <a:pt x="1600" y="1012"/>
                </a:cubicBezTo>
                <a:cubicBezTo>
                  <a:pt x="1599" y="1012"/>
                  <a:pt x="1599" y="1012"/>
                  <a:pt x="1598" y="1012"/>
                </a:cubicBezTo>
                <a:cubicBezTo>
                  <a:pt x="1567" y="1003"/>
                  <a:pt x="1539" y="1020"/>
                  <a:pt x="1525" y="1049"/>
                </a:cubicBezTo>
                <a:cubicBezTo>
                  <a:pt x="1514" y="1074"/>
                  <a:pt x="1489" y="1124"/>
                  <a:pt x="1459" y="1173"/>
                </a:cubicBezTo>
                <a:lnTo>
                  <a:pt x="1194" y="1220"/>
                </a:lnTo>
                <a:close/>
                <a:moveTo>
                  <a:pt x="2181" y="1845"/>
                </a:moveTo>
                <a:lnTo>
                  <a:pt x="1528" y="1974"/>
                </a:lnTo>
                <a:cubicBezTo>
                  <a:pt x="1524" y="1975"/>
                  <a:pt x="1519" y="1976"/>
                  <a:pt x="1515" y="1976"/>
                </a:cubicBezTo>
                <a:cubicBezTo>
                  <a:pt x="1484" y="1976"/>
                  <a:pt x="1456" y="1954"/>
                  <a:pt x="1450" y="1922"/>
                </a:cubicBezTo>
                <a:cubicBezTo>
                  <a:pt x="1442" y="1886"/>
                  <a:pt x="1466" y="1851"/>
                  <a:pt x="1502" y="1844"/>
                </a:cubicBezTo>
                <a:lnTo>
                  <a:pt x="2155" y="1715"/>
                </a:lnTo>
                <a:cubicBezTo>
                  <a:pt x="2191" y="1707"/>
                  <a:pt x="2227" y="1731"/>
                  <a:pt x="2234" y="1767"/>
                </a:cubicBezTo>
                <a:cubicBezTo>
                  <a:pt x="2241" y="1803"/>
                  <a:pt x="2217" y="1838"/>
                  <a:pt x="2181" y="1845"/>
                </a:cubicBezTo>
                <a:close/>
                <a:moveTo>
                  <a:pt x="2181" y="1499"/>
                </a:moveTo>
                <a:lnTo>
                  <a:pt x="1528" y="1628"/>
                </a:lnTo>
                <a:cubicBezTo>
                  <a:pt x="1524" y="1629"/>
                  <a:pt x="1519" y="1629"/>
                  <a:pt x="1515" y="1629"/>
                </a:cubicBezTo>
                <a:cubicBezTo>
                  <a:pt x="1484" y="1629"/>
                  <a:pt x="1456" y="1607"/>
                  <a:pt x="1450" y="1576"/>
                </a:cubicBezTo>
                <a:cubicBezTo>
                  <a:pt x="1442" y="1540"/>
                  <a:pt x="1466" y="1504"/>
                  <a:pt x="1502" y="1497"/>
                </a:cubicBezTo>
                <a:lnTo>
                  <a:pt x="2155" y="1368"/>
                </a:lnTo>
                <a:cubicBezTo>
                  <a:pt x="2191" y="1361"/>
                  <a:pt x="2227" y="1385"/>
                  <a:pt x="2234" y="1421"/>
                </a:cubicBezTo>
                <a:cubicBezTo>
                  <a:pt x="2241" y="1457"/>
                  <a:pt x="2217" y="1492"/>
                  <a:pt x="2181" y="1499"/>
                </a:cubicBezTo>
                <a:close/>
              </a:path>
            </a:pathLst>
          </a:custGeom>
          <a:solidFill>
            <a:schemeClr val="bg1"/>
          </a:solidFill>
          <a:ln>
            <a:noFill/>
          </a:ln>
        </p:spPr>
      </p:sp>
      <p:sp>
        <p:nvSpPr>
          <p:cNvPr id="49" name="ruler-and-pencil_74091"/>
          <p:cNvSpPr>
            <a:spLocks noChangeAspect="1"/>
          </p:cNvSpPr>
          <p:nvPr/>
        </p:nvSpPr>
        <p:spPr bwMode="auto">
          <a:xfrm>
            <a:off x="1493873" y="2294687"/>
            <a:ext cx="394489" cy="393852"/>
          </a:xfrm>
          <a:custGeom>
            <a:avLst/>
            <a:gdLst>
              <a:gd name="connsiteX0" fmla="*/ 526353 w 609316"/>
              <a:gd name="connsiteY0" fmla="*/ 439378 h 608332"/>
              <a:gd name="connsiteX1" fmla="*/ 440000 w 609316"/>
              <a:gd name="connsiteY1" fmla="*/ 525582 h 608332"/>
              <a:gd name="connsiteX2" fmla="*/ 519574 w 609316"/>
              <a:gd name="connsiteY2" fmla="*/ 518815 h 608332"/>
              <a:gd name="connsiteX3" fmla="*/ 526353 w 609316"/>
              <a:gd name="connsiteY3" fmla="*/ 439378 h 608332"/>
              <a:gd name="connsiteX4" fmla="*/ 137051 w 609316"/>
              <a:gd name="connsiteY4" fmla="*/ 325730 h 608332"/>
              <a:gd name="connsiteX5" fmla="*/ 283108 w 609316"/>
              <a:gd name="connsiteY5" fmla="*/ 471539 h 608332"/>
              <a:gd name="connsiteX6" fmla="*/ 153114 w 609316"/>
              <a:gd name="connsiteY6" fmla="*/ 601311 h 608332"/>
              <a:gd name="connsiteX7" fmla="*/ 119130 w 609316"/>
              <a:gd name="connsiteY7" fmla="*/ 601311 h 608332"/>
              <a:gd name="connsiteX8" fmla="*/ 7057 w 609316"/>
              <a:gd name="connsiteY8" fmla="*/ 489521 h 608332"/>
              <a:gd name="connsiteX9" fmla="*/ 0 w 609316"/>
              <a:gd name="connsiteY9" fmla="*/ 472466 h 608332"/>
              <a:gd name="connsiteX10" fmla="*/ 7057 w 609316"/>
              <a:gd name="connsiteY10" fmla="*/ 455503 h 608332"/>
              <a:gd name="connsiteX11" fmla="*/ 8264 w 609316"/>
              <a:gd name="connsiteY11" fmla="*/ 454298 h 608332"/>
              <a:gd name="connsiteX12" fmla="*/ 40298 w 609316"/>
              <a:gd name="connsiteY12" fmla="*/ 486370 h 608332"/>
              <a:gd name="connsiteX13" fmla="*/ 47541 w 609316"/>
              <a:gd name="connsiteY13" fmla="*/ 489336 h 608332"/>
              <a:gd name="connsiteX14" fmla="*/ 54783 w 609316"/>
              <a:gd name="connsiteY14" fmla="*/ 486370 h 608332"/>
              <a:gd name="connsiteX15" fmla="*/ 54783 w 609316"/>
              <a:gd name="connsiteY15" fmla="*/ 471910 h 608332"/>
              <a:gd name="connsiteX16" fmla="*/ 22749 w 609316"/>
              <a:gd name="connsiteY16" fmla="*/ 439837 h 608332"/>
              <a:gd name="connsiteX17" fmla="*/ 55897 w 609316"/>
              <a:gd name="connsiteY17" fmla="*/ 406745 h 608332"/>
              <a:gd name="connsiteX18" fmla="*/ 87932 w 609316"/>
              <a:gd name="connsiteY18" fmla="*/ 438725 h 608332"/>
              <a:gd name="connsiteX19" fmla="*/ 95174 w 609316"/>
              <a:gd name="connsiteY19" fmla="*/ 441784 h 608332"/>
              <a:gd name="connsiteX20" fmla="*/ 102417 w 609316"/>
              <a:gd name="connsiteY20" fmla="*/ 438725 h 608332"/>
              <a:gd name="connsiteX21" fmla="*/ 102417 w 609316"/>
              <a:gd name="connsiteY21" fmla="*/ 424357 h 608332"/>
              <a:gd name="connsiteX22" fmla="*/ 70382 w 609316"/>
              <a:gd name="connsiteY22" fmla="*/ 392285 h 608332"/>
              <a:gd name="connsiteX23" fmla="*/ 98610 w 609316"/>
              <a:gd name="connsiteY23" fmla="*/ 364106 h 608332"/>
              <a:gd name="connsiteX24" fmla="*/ 159243 w 609316"/>
              <a:gd name="connsiteY24" fmla="*/ 424543 h 608332"/>
              <a:gd name="connsiteX25" fmla="*/ 166485 w 609316"/>
              <a:gd name="connsiteY25" fmla="*/ 427509 h 608332"/>
              <a:gd name="connsiteX26" fmla="*/ 173635 w 609316"/>
              <a:gd name="connsiteY26" fmla="*/ 424543 h 608332"/>
              <a:gd name="connsiteX27" fmla="*/ 173635 w 609316"/>
              <a:gd name="connsiteY27" fmla="*/ 410082 h 608332"/>
              <a:gd name="connsiteX28" fmla="*/ 113095 w 609316"/>
              <a:gd name="connsiteY28" fmla="*/ 349645 h 608332"/>
              <a:gd name="connsiteX29" fmla="*/ 186794 w 609316"/>
              <a:gd name="connsiteY29" fmla="*/ 231191 h 608332"/>
              <a:gd name="connsiteX30" fmla="*/ 165159 w 609316"/>
              <a:gd name="connsiteY30" fmla="*/ 252881 h 608332"/>
              <a:gd name="connsiteX31" fmla="*/ 410288 w 609316"/>
              <a:gd name="connsiteY31" fmla="*/ 497589 h 608332"/>
              <a:gd name="connsiteX32" fmla="*/ 431922 w 609316"/>
              <a:gd name="connsiteY32" fmla="*/ 475899 h 608332"/>
              <a:gd name="connsiteX33" fmla="*/ 253090 w 609316"/>
              <a:gd name="connsiteY33" fmla="*/ 165102 h 608332"/>
              <a:gd name="connsiteX34" fmla="*/ 231363 w 609316"/>
              <a:gd name="connsiteY34" fmla="*/ 186699 h 608332"/>
              <a:gd name="connsiteX35" fmla="*/ 476584 w 609316"/>
              <a:gd name="connsiteY35" fmla="*/ 431407 h 608332"/>
              <a:gd name="connsiteX36" fmla="*/ 498218 w 609316"/>
              <a:gd name="connsiteY36" fmla="*/ 409809 h 608332"/>
              <a:gd name="connsiteX37" fmla="*/ 139625 w 609316"/>
              <a:gd name="connsiteY37" fmla="*/ 116346 h 608332"/>
              <a:gd name="connsiteX38" fmla="*/ 116319 w 609316"/>
              <a:gd name="connsiteY38" fmla="*/ 139611 h 608332"/>
              <a:gd name="connsiteX39" fmla="*/ 142968 w 609316"/>
              <a:gd name="connsiteY39" fmla="*/ 217195 h 608332"/>
              <a:gd name="connsiteX40" fmla="*/ 217435 w 609316"/>
              <a:gd name="connsiteY40" fmla="*/ 142948 h 608332"/>
              <a:gd name="connsiteX41" fmla="*/ 77972 w 609316"/>
              <a:gd name="connsiteY41" fmla="*/ 52110 h 608332"/>
              <a:gd name="connsiteX42" fmla="*/ 255690 w 609316"/>
              <a:gd name="connsiteY42" fmla="*/ 112823 h 608332"/>
              <a:gd name="connsiteX43" fmla="*/ 263489 w 609316"/>
              <a:gd name="connsiteY43" fmla="*/ 117736 h 608332"/>
              <a:gd name="connsiteX44" fmla="*/ 548451 w 609316"/>
              <a:gd name="connsiteY44" fmla="*/ 402208 h 608332"/>
              <a:gd name="connsiteX45" fmla="*/ 548451 w 609316"/>
              <a:gd name="connsiteY45" fmla="*/ 547735 h 608332"/>
              <a:gd name="connsiteX46" fmla="*/ 475563 w 609316"/>
              <a:gd name="connsiteY46" fmla="*/ 577860 h 608332"/>
              <a:gd name="connsiteX47" fmla="*/ 402674 w 609316"/>
              <a:gd name="connsiteY47" fmla="*/ 547735 h 608332"/>
              <a:gd name="connsiteX48" fmla="*/ 117712 w 609316"/>
              <a:gd name="connsiteY48" fmla="*/ 263263 h 608332"/>
              <a:gd name="connsiteX49" fmla="*/ 112884 w 609316"/>
              <a:gd name="connsiteY49" fmla="*/ 255384 h 608332"/>
              <a:gd name="connsiteX50" fmla="*/ 51973 w 609316"/>
              <a:gd name="connsiteY50" fmla="*/ 78064 h 608332"/>
              <a:gd name="connsiteX51" fmla="*/ 56894 w 609316"/>
              <a:gd name="connsiteY51" fmla="*/ 57023 h 608332"/>
              <a:gd name="connsiteX52" fmla="*/ 77972 w 609316"/>
              <a:gd name="connsiteY52" fmla="*/ 52110 h 608332"/>
              <a:gd name="connsiteX53" fmla="*/ 473310 w 609316"/>
              <a:gd name="connsiteY53" fmla="*/ 0 h 608332"/>
              <a:gd name="connsiteX54" fmla="*/ 490302 w 609316"/>
              <a:gd name="connsiteY54" fmla="*/ 7045 h 608332"/>
              <a:gd name="connsiteX55" fmla="*/ 602283 w 609316"/>
              <a:gd name="connsiteY55" fmla="*/ 118943 h 608332"/>
              <a:gd name="connsiteX56" fmla="*/ 602283 w 609316"/>
              <a:gd name="connsiteY56" fmla="*/ 152874 h 608332"/>
              <a:gd name="connsiteX57" fmla="*/ 472196 w 609316"/>
              <a:gd name="connsiteY57" fmla="*/ 282756 h 608332"/>
              <a:gd name="connsiteX58" fmla="*/ 326788 w 609316"/>
              <a:gd name="connsiteY58" fmla="*/ 136279 h 608332"/>
              <a:gd name="connsiteX59" fmla="*/ 355108 w 609316"/>
              <a:gd name="connsiteY59" fmla="*/ 108096 h 608332"/>
              <a:gd name="connsiteX60" fmla="*/ 415648 w 609316"/>
              <a:gd name="connsiteY60" fmla="*/ 168541 h 608332"/>
              <a:gd name="connsiteX61" fmla="*/ 422891 w 609316"/>
              <a:gd name="connsiteY61" fmla="*/ 171508 h 608332"/>
              <a:gd name="connsiteX62" fmla="*/ 430041 w 609316"/>
              <a:gd name="connsiteY62" fmla="*/ 168541 h 608332"/>
              <a:gd name="connsiteX63" fmla="*/ 430041 w 609316"/>
              <a:gd name="connsiteY63" fmla="*/ 154079 h 608332"/>
              <a:gd name="connsiteX64" fmla="*/ 369500 w 609316"/>
              <a:gd name="connsiteY64" fmla="*/ 93634 h 608332"/>
              <a:gd name="connsiteX65" fmla="*/ 397821 w 609316"/>
              <a:gd name="connsiteY65" fmla="*/ 65359 h 608332"/>
              <a:gd name="connsiteX66" fmla="*/ 429855 w 609316"/>
              <a:gd name="connsiteY66" fmla="*/ 97342 h 608332"/>
              <a:gd name="connsiteX67" fmla="*/ 437097 w 609316"/>
              <a:gd name="connsiteY67" fmla="*/ 100402 h 608332"/>
              <a:gd name="connsiteX68" fmla="*/ 444340 w 609316"/>
              <a:gd name="connsiteY68" fmla="*/ 97342 h 608332"/>
              <a:gd name="connsiteX69" fmla="*/ 444340 w 609316"/>
              <a:gd name="connsiteY69" fmla="*/ 82973 h 608332"/>
              <a:gd name="connsiteX70" fmla="*/ 412306 w 609316"/>
              <a:gd name="connsiteY70" fmla="*/ 50989 h 608332"/>
              <a:gd name="connsiteX71" fmla="*/ 440626 w 609316"/>
              <a:gd name="connsiteY71" fmla="*/ 22713 h 608332"/>
              <a:gd name="connsiteX72" fmla="*/ 472660 w 609316"/>
              <a:gd name="connsiteY72" fmla="*/ 54697 h 608332"/>
              <a:gd name="connsiteX73" fmla="*/ 479903 w 609316"/>
              <a:gd name="connsiteY73" fmla="*/ 57664 h 608332"/>
              <a:gd name="connsiteX74" fmla="*/ 487052 w 609316"/>
              <a:gd name="connsiteY74" fmla="*/ 54697 h 608332"/>
              <a:gd name="connsiteX75" fmla="*/ 487052 w 609316"/>
              <a:gd name="connsiteY75" fmla="*/ 40235 h 608332"/>
              <a:gd name="connsiteX76" fmla="*/ 455018 w 609316"/>
              <a:gd name="connsiteY76" fmla="*/ 8251 h 608332"/>
              <a:gd name="connsiteX77" fmla="*/ 456225 w 609316"/>
              <a:gd name="connsiteY77" fmla="*/ 7045 h 608332"/>
              <a:gd name="connsiteX78" fmla="*/ 473310 w 609316"/>
              <a:gd name="connsiteY78" fmla="*/ 0 h 60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316" h="608332">
                <a:moveTo>
                  <a:pt x="526353" y="439378"/>
                </a:moveTo>
                <a:lnTo>
                  <a:pt x="440000" y="525582"/>
                </a:lnTo>
                <a:cubicBezTo>
                  <a:pt x="463863" y="541710"/>
                  <a:pt x="498776" y="539578"/>
                  <a:pt x="519574" y="518815"/>
                </a:cubicBezTo>
                <a:cubicBezTo>
                  <a:pt x="541116" y="497218"/>
                  <a:pt x="543344" y="463571"/>
                  <a:pt x="526353" y="439378"/>
                </a:cubicBezTo>
                <a:close/>
                <a:moveTo>
                  <a:pt x="137051" y="325730"/>
                </a:moveTo>
                <a:lnTo>
                  <a:pt x="283108" y="471539"/>
                </a:lnTo>
                <a:lnTo>
                  <a:pt x="153114" y="601311"/>
                </a:lnTo>
                <a:cubicBezTo>
                  <a:pt x="143736" y="610673"/>
                  <a:pt x="128508" y="610673"/>
                  <a:pt x="119130" y="601311"/>
                </a:cubicBezTo>
                <a:lnTo>
                  <a:pt x="7057" y="489521"/>
                </a:lnTo>
                <a:cubicBezTo>
                  <a:pt x="2507" y="484979"/>
                  <a:pt x="0" y="478862"/>
                  <a:pt x="0" y="472466"/>
                </a:cubicBezTo>
                <a:cubicBezTo>
                  <a:pt x="0" y="466162"/>
                  <a:pt x="2507" y="460045"/>
                  <a:pt x="7057" y="455503"/>
                </a:cubicBezTo>
                <a:lnTo>
                  <a:pt x="8264" y="454298"/>
                </a:lnTo>
                <a:lnTo>
                  <a:pt x="40298" y="486370"/>
                </a:lnTo>
                <a:cubicBezTo>
                  <a:pt x="42341" y="488316"/>
                  <a:pt x="44941" y="489336"/>
                  <a:pt x="47541" y="489336"/>
                </a:cubicBezTo>
                <a:cubicBezTo>
                  <a:pt x="50141" y="489336"/>
                  <a:pt x="52833" y="488316"/>
                  <a:pt x="54783" y="486370"/>
                </a:cubicBezTo>
                <a:cubicBezTo>
                  <a:pt x="58776" y="482291"/>
                  <a:pt x="58776" y="475895"/>
                  <a:pt x="54783" y="471910"/>
                </a:cubicBezTo>
                <a:lnTo>
                  <a:pt x="22749" y="439837"/>
                </a:lnTo>
                <a:lnTo>
                  <a:pt x="55897" y="406745"/>
                </a:lnTo>
                <a:lnTo>
                  <a:pt x="87932" y="438725"/>
                </a:lnTo>
                <a:cubicBezTo>
                  <a:pt x="89974" y="440764"/>
                  <a:pt x="92574" y="441784"/>
                  <a:pt x="95174" y="441784"/>
                </a:cubicBezTo>
                <a:cubicBezTo>
                  <a:pt x="97774" y="441784"/>
                  <a:pt x="100467" y="440764"/>
                  <a:pt x="102417" y="438725"/>
                </a:cubicBezTo>
                <a:cubicBezTo>
                  <a:pt x="106409" y="434739"/>
                  <a:pt x="106409" y="428343"/>
                  <a:pt x="102417" y="424357"/>
                </a:cubicBezTo>
                <a:lnTo>
                  <a:pt x="70382" y="392285"/>
                </a:lnTo>
                <a:lnTo>
                  <a:pt x="98610" y="364106"/>
                </a:lnTo>
                <a:lnTo>
                  <a:pt x="159243" y="424543"/>
                </a:lnTo>
                <a:cubicBezTo>
                  <a:pt x="161192" y="426489"/>
                  <a:pt x="163792" y="427509"/>
                  <a:pt x="166485" y="427509"/>
                </a:cubicBezTo>
                <a:cubicBezTo>
                  <a:pt x="169085" y="427509"/>
                  <a:pt x="171685" y="426489"/>
                  <a:pt x="173635" y="424543"/>
                </a:cubicBezTo>
                <a:cubicBezTo>
                  <a:pt x="177627" y="420557"/>
                  <a:pt x="177627" y="414068"/>
                  <a:pt x="173635" y="410082"/>
                </a:cubicBezTo>
                <a:lnTo>
                  <a:pt x="113095" y="349645"/>
                </a:lnTo>
                <a:close/>
                <a:moveTo>
                  <a:pt x="186794" y="231191"/>
                </a:moveTo>
                <a:lnTo>
                  <a:pt x="165159" y="252881"/>
                </a:lnTo>
                <a:lnTo>
                  <a:pt x="410288" y="497589"/>
                </a:lnTo>
                <a:lnTo>
                  <a:pt x="431922" y="475899"/>
                </a:lnTo>
                <a:close/>
                <a:moveTo>
                  <a:pt x="253090" y="165102"/>
                </a:moveTo>
                <a:lnTo>
                  <a:pt x="231363" y="186699"/>
                </a:lnTo>
                <a:lnTo>
                  <a:pt x="476584" y="431407"/>
                </a:lnTo>
                <a:lnTo>
                  <a:pt x="498218" y="409809"/>
                </a:lnTo>
                <a:close/>
                <a:moveTo>
                  <a:pt x="139625" y="116346"/>
                </a:moveTo>
                <a:lnTo>
                  <a:pt x="116319" y="139611"/>
                </a:lnTo>
                <a:lnTo>
                  <a:pt x="142968" y="217195"/>
                </a:lnTo>
                <a:lnTo>
                  <a:pt x="217435" y="142948"/>
                </a:lnTo>
                <a:close/>
                <a:moveTo>
                  <a:pt x="77972" y="52110"/>
                </a:moveTo>
                <a:lnTo>
                  <a:pt x="255690" y="112823"/>
                </a:lnTo>
                <a:cubicBezTo>
                  <a:pt x="258661" y="113843"/>
                  <a:pt x="261261" y="115511"/>
                  <a:pt x="263489" y="117736"/>
                </a:cubicBezTo>
                <a:lnTo>
                  <a:pt x="548451" y="402208"/>
                </a:lnTo>
                <a:cubicBezTo>
                  <a:pt x="588656" y="442252"/>
                  <a:pt x="588656" y="507600"/>
                  <a:pt x="548451" y="547735"/>
                </a:cubicBezTo>
                <a:cubicBezTo>
                  <a:pt x="528952" y="567201"/>
                  <a:pt x="503047" y="577860"/>
                  <a:pt x="475563" y="577860"/>
                </a:cubicBezTo>
                <a:cubicBezTo>
                  <a:pt x="448079" y="577860"/>
                  <a:pt x="422173" y="567201"/>
                  <a:pt x="402674" y="547735"/>
                </a:cubicBezTo>
                <a:lnTo>
                  <a:pt x="117712" y="263263"/>
                </a:lnTo>
                <a:cubicBezTo>
                  <a:pt x="115576" y="261038"/>
                  <a:pt x="113905" y="258350"/>
                  <a:pt x="112884" y="255384"/>
                </a:cubicBezTo>
                <a:lnTo>
                  <a:pt x="51973" y="78064"/>
                </a:lnTo>
                <a:cubicBezTo>
                  <a:pt x="49466" y="70648"/>
                  <a:pt x="51416" y="62491"/>
                  <a:pt x="56894" y="57023"/>
                </a:cubicBezTo>
                <a:cubicBezTo>
                  <a:pt x="62372" y="51461"/>
                  <a:pt x="70543" y="49607"/>
                  <a:pt x="77972" y="52110"/>
                </a:cubicBezTo>
                <a:close/>
                <a:moveTo>
                  <a:pt x="473310" y="0"/>
                </a:moveTo>
                <a:cubicBezTo>
                  <a:pt x="479624" y="0"/>
                  <a:pt x="485752" y="2503"/>
                  <a:pt x="490302" y="7045"/>
                </a:cubicBezTo>
                <a:lnTo>
                  <a:pt x="602283" y="118943"/>
                </a:lnTo>
                <a:cubicBezTo>
                  <a:pt x="611661" y="128307"/>
                  <a:pt x="611661" y="143511"/>
                  <a:pt x="602283" y="152874"/>
                </a:cubicBezTo>
                <a:lnTo>
                  <a:pt x="472196" y="282756"/>
                </a:lnTo>
                <a:lnTo>
                  <a:pt x="326788" y="136279"/>
                </a:lnTo>
                <a:lnTo>
                  <a:pt x="355108" y="108096"/>
                </a:lnTo>
                <a:lnTo>
                  <a:pt x="415648" y="168541"/>
                </a:lnTo>
                <a:cubicBezTo>
                  <a:pt x="417598" y="170488"/>
                  <a:pt x="420291" y="171508"/>
                  <a:pt x="422891" y="171508"/>
                </a:cubicBezTo>
                <a:cubicBezTo>
                  <a:pt x="425491" y="171508"/>
                  <a:pt x="428091" y="170488"/>
                  <a:pt x="430041" y="168541"/>
                </a:cubicBezTo>
                <a:cubicBezTo>
                  <a:pt x="434033" y="164555"/>
                  <a:pt x="434033" y="158065"/>
                  <a:pt x="430041" y="154079"/>
                </a:cubicBezTo>
                <a:lnTo>
                  <a:pt x="369500" y="93634"/>
                </a:lnTo>
                <a:lnTo>
                  <a:pt x="397821" y="65359"/>
                </a:lnTo>
                <a:lnTo>
                  <a:pt x="429855" y="97342"/>
                </a:lnTo>
                <a:cubicBezTo>
                  <a:pt x="431898" y="99382"/>
                  <a:pt x="434498" y="100402"/>
                  <a:pt x="437097" y="100402"/>
                </a:cubicBezTo>
                <a:cubicBezTo>
                  <a:pt x="439697" y="100402"/>
                  <a:pt x="442297" y="99382"/>
                  <a:pt x="444340" y="97342"/>
                </a:cubicBezTo>
                <a:cubicBezTo>
                  <a:pt x="448333" y="93356"/>
                  <a:pt x="448333" y="86959"/>
                  <a:pt x="444340" y="82973"/>
                </a:cubicBezTo>
                <a:lnTo>
                  <a:pt x="412306" y="50989"/>
                </a:lnTo>
                <a:lnTo>
                  <a:pt x="440626" y="22713"/>
                </a:lnTo>
                <a:lnTo>
                  <a:pt x="472660" y="54697"/>
                </a:lnTo>
                <a:cubicBezTo>
                  <a:pt x="474610" y="56737"/>
                  <a:pt x="477210" y="57664"/>
                  <a:pt x="479903" y="57664"/>
                </a:cubicBezTo>
                <a:cubicBezTo>
                  <a:pt x="482503" y="57664"/>
                  <a:pt x="485102" y="56737"/>
                  <a:pt x="487052" y="54697"/>
                </a:cubicBezTo>
                <a:cubicBezTo>
                  <a:pt x="491045" y="50711"/>
                  <a:pt x="491045" y="44221"/>
                  <a:pt x="487052" y="40235"/>
                </a:cubicBezTo>
                <a:lnTo>
                  <a:pt x="455018" y="8251"/>
                </a:lnTo>
                <a:lnTo>
                  <a:pt x="456225" y="7045"/>
                </a:lnTo>
                <a:cubicBezTo>
                  <a:pt x="460775" y="2503"/>
                  <a:pt x="466903" y="0"/>
                  <a:pt x="473310" y="0"/>
                </a:cubicBezTo>
                <a:close/>
              </a:path>
            </a:pathLst>
          </a:custGeom>
          <a:solidFill>
            <a:schemeClr val="bg1"/>
          </a:solidFill>
          <a:ln>
            <a:noFill/>
          </a:ln>
        </p:spPr>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rPr>
              <a:t>选题背景与意义</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nvGrpSpPr>
          <p:cNvPr id="5" name="组合 4"/>
          <p:cNvGrpSpPr/>
          <p:nvPr/>
        </p:nvGrpSpPr>
        <p:grpSpPr>
          <a:xfrm>
            <a:off x="5677096" y="1938098"/>
            <a:ext cx="5546594" cy="3754491"/>
            <a:chOff x="5677096" y="1938098"/>
            <a:chExt cx="5546594" cy="3754491"/>
          </a:xfrm>
        </p:grpSpPr>
        <p:grpSp>
          <p:nvGrpSpPr>
            <p:cNvPr id="10" name="îṥliḑê"/>
            <p:cNvGrpSpPr/>
            <p:nvPr/>
          </p:nvGrpSpPr>
          <p:grpSpPr>
            <a:xfrm>
              <a:off x="5677096" y="2388500"/>
              <a:ext cx="2758639" cy="1312411"/>
              <a:chOff x="673100" y="3487322"/>
              <a:chExt cx="2952968" cy="1404862"/>
            </a:xfrm>
          </p:grpSpPr>
          <p:sp>
            <p:nvSpPr>
              <p:cNvPr id="26" name="íṩ1ïde"/>
              <p:cNvSpPr txBox="1"/>
              <p:nvPr/>
            </p:nvSpPr>
            <p:spPr>
              <a:xfrm>
                <a:off x="673100" y="3487322"/>
                <a:ext cx="2952968" cy="454062"/>
              </a:xfrm>
              <a:prstGeom prst="rect">
                <a:avLst/>
              </a:prstGeom>
              <a:solidFill>
                <a:srgbClr val="DE8484"/>
              </a:solidFill>
              <a:ln>
                <a:noFill/>
              </a:ln>
            </p:spPr>
            <p:txBody>
              <a:bodyPr wrap="none" lIns="91440" tIns="45720" rIns="91440" bIns="45720" anchor="ctr" anchorCtr="0">
                <a:normAutofit lnSpcReduction="10000"/>
              </a:bodyPr>
              <a:lstStyle/>
              <a:p>
                <a:pPr algn="ctr">
                  <a:buSzPct val="25000"/>
                </a:pPr>
                <a:r>
                  <a:rPr lang="de-DE" sz="2400" b="1" dirty="0">
                    <a:solidFill>
                      <a:schemeClr val="bg1"/>
                    </a:solidFill>
                    <a:latin typeface="义启粗黑体" panose="02000800000000000000" pitchFamily="2" charset="-128"/>
                    <a:ea typeface="义启粗黑体" panose="02000800000000000000" pitchFamily="2" charset="-128"/>
                  </a:rPr>
                  <a:t>01.</a:t>
                </a:r>
                <a:r>
                  <a:rPr lang="zh-CN" altLang="en-US" sz="2400" b="1" dirty="0">
                    <a:solidFill>
                      <a:schemeClr val="bg1"/>
                    </a:solidFill>
                    <a:latin typeface="义启粗黑体" panose="02000800000000000000" pitchFamily="2" charset="-128"/>
                    <a:ea typeface="义启粗黑体" panose="02000800000000000000" pitchFamily="2" charset="-128"/>
                  </a:rPr>
                  <a:t>输入标题</a:t>
                </a:r>
                <a:endParaRPr lang="zh-CN" altLang="en-US" sz="2400" b="1" dirty="0">
                  <a:solidFill>
                    <a:schemeClr val="bg1"/>
                  </a:solidFill>
                  <a:latin typeface="义启粗黑体" panose="02000800000000000000" pitchFamily="2" charset="-128"/>
                  <a:ea typeface="义启粗黑体" panose="02000800000000000000" pitchFamily="2" charset="-128"/>
                </a:endParaRPr>
              </a:p>
            </p:txBody>
          </p:sp>
          <p:sp>
            <p:nvSpPr>
              <p:cNvPr id="27" name="ís1iḑê"/>
              <p:cNvSpPr txBox="1"/>
              <p:nvPr/>
            </p:nvSpPr>
            <p:spPr>
              <a:xfrm>
                <a:off x="673100" y="3941384"/>
                <a:ext cx="2952968" cy="950800"/>
              </a:xfrm>
              <a:prstGeom prst="rect">
                <a:avLst/>
              </a:prstGeom>
              <a:noFill/>
              <a:ln>
                <a:noFill/>
              </a:ln>
            </p:spPr>
            <p:txBody>
              <a:bodyPr lIns="91440" tIns="45720" rIns="91440" bIns="45720" anchor="t" anchorCtr="0">
                <a:noAutofit/>
              </a:bodyPr>
              <a:lstStyle/>
              <a:p>
                <a:pPr algn="ct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1" name="îSlídé"/>
            <p:cNvGrpSpPr/>
            <p:nvPr/>
          </p:nvGrpSpPr>
          <p:grpSpPr>
            <a:xfrm>
              <a:off x="8465051" y="2388500"/>
              <a:ext cx="2758639" cy="1312411"/>
              <a:chOff x="673100" y="3487322"/>
              <a:chExt cx="2952968" cy="1404862"/>
            </a:xfrm>
          </p:grpSpPr>
          <p:sp>
            <p:nvSpPr>
              <p:cNvPr id="24" name="isḷîḋê"/>
              <p:cNvSpPr txBox="1"/>
              <p:nvPr/>
            </p:nvSpPr>
            <p:spPr>
              <a:xfrm>
                <a:off x="673100" y="3487322"/>
                <a:ext cx="2952968" cy="454062"/>
              </a:xfrm>
              <a:prstGeom prst="rect">
                <a:avLst/>
              </a:prstGeom>
              <a:solidFill>
                <a:srgbClr val="DE8484"/>
              </a:solidFill>
              <a:ln>
                <a:noFill/>
              </a:ln>
            </p:spPr>
            <p:txBody>
              <a:bodyPr wrap="none" lIns="91440" tIns="45720" rIns="91440" bIns="45720" anchor="ctr" anchorCtr="0">
                <a:normAutofit lnSpcReduction="10000"/>
              </a:bodyPr>
              <a:lstStyle/>
              <a:p>
                <a:pPr algn="ctr">
                  <a:buSzPct val="25000"/>
                </a:pPr>
                <a:r>
                  <a:rPr lang="de-DE" sz="2400" b="1" dirty="0">
                    <a:solidFill>
                      <a:schemeClr val="bg1"/>
                    </a:solidFill>
                    <a:latin typeface="义启粗黑体" panose="02000800000000000000" pitchFamily="2" charset="-128"/>
                    <a:ea typeface="义启粗黑体" panose="02000800000000000000" pitchFamily="2" charset="-128"/>
                  </a:rPr>
                  <a:t>02.</a:t>
                </a:r>
                <a:r>
                  <a:rPr lang="zh-CN" altLang="en-US" sz="2400" b="1" dirty="0">
                    <a:solidFill>
                      <a:schemeClr val="bg1"/>
                    </a:solidFill>
                    <a:latin typeface="义启粗黑体" panose="02000800000000000000" pitchFamily="2" charset="-128"/>
                    <a:ea typeface="义启粗黑体" panose="02000800000000000000" pitchFamily="2" charset="-128"/>
                  </a:rPr>
                  <a:t>输入标题</a:t>
                </a:r>
                <a:endParaRPr lang="de-DE" sz="2400" b="1" dirty="0">
                  <a:solidFill>
                    <a:schemeClr val="bg1"/>
                  </a:solidFill>
                  <a:latin typeface="义启粗黑体" panose="02000800000000000000" pitchFamily="2" charset="-128"/>
                  <a:ea typeface="义启粗黑体" panose="02000800000000000000" pitchFamily="2" charset="-128"/>
                </a:endParaRPr>
              </a:p>
            </p:txBody>
          </p:sp>
          <p:sp>
            <p:nvSpPr>
              <p:cNvPr id="25" name="iŝľiḍé"/>
              <p:cNvSpPr txBox="1"/>
              <p:nvPr/>
            </p:nvSpPr>
            <p:spPr>
              <a:xfrm>
                <a:off x="673100" y="3941384"/>
                <a:ext cx="2952968" cy="950800"/>
              </a:xfrm>
              <a:prstGeom prst="rect">
                <a:avLst/>
              </a:prstGeom>
              <a:noFill/>
              <a:ln>
                <a:noFill/>
              </a:ln>
            </p:spPr>
            <p:txBody>
              <a:bodyPr lIns="91440" tIns="45720" rIns="91440" bIns="45720" anchor="t" anchorCtr="0">
                <a:noAutofit/>
              </a:bodyPr>
              <a:lstStyle/>
              <a:p>
                <a:pPr algn="ct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6" name="iŝľiḍé"/>
            <p:cNvGrpSpPr/>
            <p:nvPr/>
          </p:nvGrpSpPr>
          <p:grpSpPr>
            <a:xfrm>
              <a:off x="5677096" y="4380177"/>
              <a:ext cx="2758639" cy="1312411"/>
              <a:chOff x="673100" y="3487322"/>
              <a:chExt cx="2952968" cy="1404862"/>
            </a:xfrm>
          </p:grpSpPr>
          <p:sp>
            <p:nvSpPr>
              <p:cNvPr id="22" name="í$1îḓê"/>
              <p:cNvSpPr txBox="1"/>
              <p:nvPr/>
            </p:nvSpPr>
            <p:spPr>
              <a:xfrm>
                <a:off x="673100" y="3487322"/>
                <a:ext cx="2952968" cy="454062"/>
              </a:xfrm>
              <a:prstGeom prst="rect">
                <a:avLst/>
              </a:prstGeom>
              <a:solidFill>
                <a:srgbClr val="4F869A"/>
              </a:solidFill>
              <a:ln>
                <a:noFill/>
              </a:ln>
            </p:spPr>
            <p:txBody>
              <a:bodyPr wrap="none" lIns="91440" tIns="45720" rIns="91440" bIns="45720" anchor="ctr" anchorCtr="0">
                <a:normAutofit lnSpcReduction="10000"/>
              </a:bodyPr>
              <a:lstStyle/>
              <a:p>
                <a:pPr algn="ctr">
                  <a:buSzPct val="25000"/>
                </a:pPr>
                <a:r>
                  <a:rPr lang="de-DE" sz="2400" b="1" dirty="0">
                    <a:solidFill>
                      <a:schemeClr val="bg1"/>
                    </a:solidFill>
                    <a:latin typeface="义启粗黑体" panose="02000800000000000000" pitchFamily="2" charset="-128"/>
                    <a:ea typeface="义启粗黑体" panose="02000800000000000000" pitchFamily="2" charset="-128"/>
                  </a:rPr>
                  <a:t>01.</a:t>
                </a:r>
                <a:r>
                  <a:rPr lang="zh-CN" altLang="en-US" sz="2400" b="1" dirty="0">
                    <a:solidFill>
                      <a:schemeClr val="bg1"/>
                    </a:solidFill>
                    <a:latin typeface="义启粗黑体" panose="02000800000000000000" pitchFamily="2" charset="-128"/>
                    <a:ea typeface="义启粗黑体" panose="02000800000000000000" pitchFamily="2" charset="-128"/>
                  </a:rPr>
                  <a:t>输入标题</a:t>
                </a:r>
                <a:endParaRPr lang="de-DE" sz="2400" b="1" dirty="0">
                  <a:solidFill>
                    <a:schemeClr val="bg1"/>
                  </a:solidFill>
                  <a:latin typeface="义启粗黑体" panose="02000800000000000000" pitchFamily="2" charset="-128"/>
                  <a:ea typeface="义启粗黑体" panose="02000800000000000000" pitchFamily="2" charset="-128"/>
                </a:endParaRPr>
              </a:p>
            </p:txBody>
          </p:sp>
          <p:sp>
            <p:nvSpPr>
              <p:cNvPr id="23" name="íṩlîḑé"/>
              <p:cNvSpPr txBox="1"/>
              <p:nvPr/>
            </p:nvSpPr>
            <p:spPr>
              <a:xfrm>
                <a:off x="673100" y="3941384"/>
                <a:ext cx="2952968" cy="950800"/>
              </a:xfrm>
              <a:prstGeom prst="rect">
                <a:avLst/>
              </a:prstGeom>
              <a:noFill/>
              <a:ln>
                <a:noFill/>
              </a:ln>
            </p:spPr>
            <p:txBody>
              <a:bodyPr lIns="91440" tIns="45720" rIns="91440" bIns="45720" anchor="t" anchorCtr="0">
                <a:noAutofit/>
              </a:bodyPr>
              <a:lstStyle/>
              <a:p>
                <a:pPr algn="ct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7" name="ïś1îḓé"/>
            <p:cNvGrpSpPr/>
            <p:nvPr/>
          </p:nvGrpSpPr>
          <p:grpSpPr>
            <a:xfrm>
              <a:off x="8465051" y="4380177"/>
              <a:ext cx="2758639" cy="1312412"/>
              <a:chOff x="673100" y="3487322"/>
              <a:chExt cx="2952968" cy="1404863"/>
            </a:xfrm>
          </p:grpSpPr>
          <p:sp>
            <p:nvSpPr>
              <p:cNvPr id="20" name="îsḷîdè"/>
              <p:cNvSpPr txBox="1"/>
              <p:nvPr/>
            </p:nvSpPr>
            <p:spPr>
              <a:xfrm>
                <a:off x="673100" y="3487322"/>
                <a:ext cx="2952968" cy="454062"/>
              </a:xfrm>
              <a:prstGeom prst="rect">
                <a:avLst/>
              </a:prstGeom>
              <a:solidFill>
                <a:srgbClr val="4F869A"/>
              </a:solidFill>
              <a:ln>
                <a:noFill/>
              </a:ln>
            </p:spPr>
            <p:txBody>
              <a:bodyPr wrap="none" lIns="91440" tIns="45720" rIns="91440" bIns="45720" anchor="ctr" anchorCtr="0">
                <a:normAutofit lnSpcReduction="10000"/>
              </a:bodyPr>
              <a:lstStyle/>
              <a:p>
                <a:pPr algn="ctr">
                  <a:buSzPct val="25000"/>
                </a:pPr>
                <a:r>
                  <a:rPr lang="de-DE" sz="2400" b="1" dirty="0">
                    <a:solidFill>
                      <a:schemeClr val="bg1"/>
                    </a:solidFill>
                    <a:latin typeface="义启粗黑体" panose="02000800000000000000" pitchFamily="2" charset="-128"/>
                    <a:ea typeface="义启粗黑体" panose="02000800000000000000" pitchFamily="2" charset="-128"/>
                  </a:rPr>
                  <a:t>02.</a:t>
                </a:r>
                <a:r>
                  <a:rPr lang="zh-CN" altLang="en-US" sz="2400" b="1" dirty="0">
                    <a:solidFill>
                      <a:schemeClr val="bg1"/>
                    </a:solidFill>
                    <a:latin typeface="义启粗黑体" panose="02000800000000000000" pitchFamily="2" charset="-128"/>
                    <a:ea typeface="义启粗黑体" panose="02000800000000000000" pitchFamily="2" charset="-128"/>
                  </a:rPr>
                  <a:t>输入标题</a:t>
                </a:r>
                <a:endParaRPr lang="de-DE" sz="2400" b="1" dirty="0">
                  <a:solidFill>
                    <a:schemeClr val="bg1"/>
                  </a:solidFill>
                  <a:latin typeface="义启粗黑体" panose="02000800000000000000" pitchFamily="2" charset="-128"/>
                  <a:ea typeface="义启粗黑体" panose="02000800000000000000" pitchFamily="2" charset="-128"/>
                </a:endParaRPr>
              </a:p>
            </p:txBody>
          </p:sp>
          <p:sp>
            <p:nvSpPr>
              <p:cNvPr id="21" name="î$ḻíďé"/>
              <p:cNvSpPr txBox="1"/>
              <p:nvPr/>
            </p:nvSpPr>
            <p:spPr>
              <a:xfrm>
                <a:off x="673100" y="3941384"/>
                <a:ext cx="2952968" cy="950801"/>
              </a:xfrm>
              <a:prstGeom prst="rect">
                <a:avLst/>
              </a:prstGeom>
              <a:noFill/>
              <a:ln>
                <a:noFill/>
              </a:ln>
            </p:spPr>
            <p:txBody>
              <a:bodyPr lIns="91440" tIns="45720" rIns="91440" bIns="45720" anchor="t" anchorCtr="0">
                <a:noAutofit/>
              </a:bodyPr>
              <a:lstStyle/>
              <a:p>
                <a:pPr algn="ct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sp>
          <p:nvSpPr>
            <p:cNvPr id="65" name="analysis_295050"/>
            <p:cNvSpPr>
              <a:spLocks noChangeAspect="1"/>
            </p:cNvSpPr>
            <p:nvPr/>
          </p:nvSpPr>
          <p:spPr bwMode="auto">
            <a:xfrm>
              <a:off x="9550873" y="1992195"/>
              <a:ext cx="304842" cy="196230"/>
            </a:xfrm>
            <a:custGeom>
              <a:avLst/>
              <a:gdLst>
                <a:gd name="connsiteX0" fmla="*/ 143953 w 607639"/>
                <a:gd name="connsiteY0" fmla="*/ 239428 h 391144"/>
                <a:gd name="connsiteX1" fmla="*/ 223838 w 607639"/>
                <a:gd name="connsiteY1" fmla="*/ 239428 h 391144"/>
                <a:gd name="connsiteX2" fmla="*/ 239851 w 607639"/>
                <a:gd name="connsiteY2" fmla="*/ 239428 h 391144"/>
                <a:gd name="connsiteX3" fmla="*/ 239851 w 607639"/>
                <a:gd name="connsiteY3" fmla="*/ 287271 h 391144"/>
                <a:gd name="connsiteX4" fmla="*/ 223838 w 607639"/>
                <a:gd name="connsiteY4" fmla="*/ 287271 h 391144"/>
                <a:gd name="connsiteX5" fmla="*/ 143953 w 607639"/>
                <a:gd name="connsiteY5" fmla="*/ 287271 h 391144"/>
                <a:gd name="connsiteX6" fmla="*/ 143953 w 607639"/>
                <a:gd name="connsiteY6" fmla="*/ 167593 h 391144"/>
                <a:gd name="connsiteX7" fmla="*/ 239851 w 607639"/>
                <a:gd name="connsiteY7" fmla="*/ 167593 h 391144"/>
                <a:gd name="connsiteX8" fmla="*/ 239851 w 607639"/>
                <a:gd name="connsiteY8" fmla="*/ 215507 h 391144"/>
                <a:gd name="connsiteX9" fmla="*/ 143953 w 607639"/>
                <a:gd name="connsiteY9" fmla="*/ 215507 h 391144"/>
                <a:gd name="connsiteX10" fmla="*/ 415772 w 607639"/>
                <a:gd name="connsiteY10" fmla="*/ 143601 h 391144"/>
                <a:gd name="connsiteX11" fmla="*/ 463686 w 607639"/>
                <a:gd name="connsiteY11" fmla="*/ 143601 h 391144"/>
                <a:gd name="connsiteX12" fmla="*/ 463686 w 607639"/>
                <a:gd name="connsiteY12" fmla="*/ 287272 h 391144"/>
                <a:gd name="connsiteX13" fmla="*/ 415772 w 607639"/>
                <a:gd name="connsiteY13" fmla="*/ 287272 h 391144"/>
                <a:gd name="connsiteX14" fmla="*/ 287836 w 607639"/>
                <a:gd name="connsiteY14" fmla="*/ 143601 h 391144"/>
                <a:gd name="connsiteX15" fmla="*/ 335820 w 607639"/>
                <a:gd name="connsiteY15" fmla="*/ 143601 h 391144"/>
                <a:gd name="connsiteX16" fmla="*/ 335820 w 607639"/>
                <a:gd name="connsiteY16" fmla="*/ 287272 h 391144"/>
                <a:gd name="connsiteX17" fmla="*/ 287836 w 607639"/>
                <a:gd name="connsiteY17" fmla="*/ 287272 h 391144"/>
                <a:gd name="connsiteX18" fmla="*/ 351769 w 607639"/>
                <a:gd name="connsiteY18" fmla="*/ 95757 h 391144"/>
                <a:gd name="connsiteX19" fmla="*/ 399683 w 607639"/>
                <a:gd name="connsiteY19" fmla="*/ 95757 h 391144"/>
                <a:gd name="connsiteX20" fmla="*/ 399683 w 607639"/>
                <a:gd name="connsiteY20" fmla="*/ 287271 h 391144"/>
                <a:gd name="connsiteX21" fmla="*/ 351769 w 607639"/>
                <a:gd name="connsiteY21" fmla="*/ 287271 h 391144"/>
                <a:gd name="connsiteX22" fmla="*/ 95948 w 607639"/>
                <a:gd name="connsiteY22" fmla="*/ 47904 h 391144"/>
                <a:gd name="connsiteX23" fmla="*/ 95948 w 607639"/>
                <a:gd name="connsiteY23" fmla="*/ 343240 h 391144"/>
                <a:gd name="connsiteX24" fmla="*/ 511691 w 607639"/>
                <a:gd name="connsiteY24" fmla="*/ 343240 h 391144"/>
                <a:gd name="connsiteX25" fmla="*/ 511691 w 607639"/>
                <a:gd name="connsiteY25" fmla="*/ 47904 h 391144"/>
                <a:gd name="connsiteX26" fmla="*/ 47974 w 607639"/>
                <a:gd name="connsiteY26" fmla="*/ 0 h 391144"/>
                <a:gd name="connsiteX27" fmla="*/ 559665 w 607639"/>
                <a:gd name="connsiteY27" fmla="*/ 0 h 391144"/>
                <a:gd name="connsiteX28" fmla="*/ 559665 w 607639"/>
                <a:gd name="connsiteY28" fmla="*/ 343240 h 391144"/>
                <a:gd name="connsiteX29" fmla="*/ 607639 w 607639"/>
                <a:gd name="connsiteY29" fmla="*/ 343240 h 391144"/>
                <a:gd name="connsiteX30" fmla="*/ 607639 w 607639"/>
                <a:gd name="connsiteY30" fmla="*/ 391144 h 391144"/>
                <a:gd name="connsiteX31" fmla="*/ 0 w 607639"/>
                <a:gd name="connsiteY31" fmla="*/ 391144 h 391144"/>
                <a:gd name="connsiteX32" fmla="*/ 0 w 607639"/>
                <a:gd name="connsiteY32" fmla="*/ 343240 h 391144"/>
                <a:gd name="connsiteX33" fmla="*/ 47974 w 607639"/>
                <a:gd name="connsiteY33" fmla="*/ 343240 h 39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7639" h="391144">
                  <a:moveTo>
                    <a:pt x="143953" y="239428"/>
                  </a:moveTo>
                  <a:lnTo>
                    <a:pt x="223838" y="239428"/>
                  </a:lnTo>
                  <a:lnTo>
                    <a:pt x="239851" y="239428"/>
                  </a:lnTo>
                  <a:lnTo>
                    <a:pt x="239851" y="287271"/>
                  </a:lnTo>
                  <a:lnTo>
                    <a:pt x="223838" y="287271"/>
                  </a:lnTo>
                  <a:lnTo>
                    <a:pt x="143953" y="287271"/>
                  </a:lnTo>
                  <a:close/>
                  <a:moveTo>
                    <a:pt x="143953" y="167593"/>
                  </a:moveTo>
                  <a:lnTo>
                    <a:pt x="239851" y="167593"/>
                  </a:lnTo>
                  <a:lnTo>
                    <a:pt x="239851" y="215507"/>
                  </a:lnTo>
                  <a:lnTo>
                    <a:pt x="143953" y="215507"/>
                  </a:lnTo>
                  <a:close/>
                  <a:moveTo>
                    <a:pt x="415772" y="143601"/>
                  </a:moveTo>
                  <a:lnTo>
                    <a:pt x="463686" y="143601"/>
                  </a:lnTo>
                  <a:lnTo>
                    <a:pt x="463686" y="287272"/>
                  </a:lnTo>
                  <a:lnTo>
                    <a:pt x="415772" y="287272"/>
                  </a:lnTo>
                  <a:close/>
                  <a:moveTo>
                    <a:pt x="287836" y="143601"/>
                  </a:moveTo>
                  <a:lnTo>
                    <a:pt x="335820" y="143601"/>
                  </a:lnTo>
                  <a:lnTo>
                    <a:pt x="335820" y="287272"/>
                  </a:lnTo>
                  <a:lnTo>
                    <a:pt x="287836" y="287272"/>
                  </a:lnTo>
                  <a:close/>
                  <a:moveTo>
                    <a:pt x="351769" y="95757"/>
                  </a:moveTo>
                  <a:lnTo>
                    <a:pt x="399683" y="95757"/>
                  </a:lnTo>
                  <a:lnTo>
                    <a:pt x="399683" y="287271"/>
                  </a:lnTo>
                  <a:lnTo>
                    <a:pt x="351769" y="287271"/>
                  </a:lnTo>
                  <a:close/>
                  <a:moveTo>
                    <a:pt x="95948" y="47904"/>
                  </a:moveTo>
                  <a:lnTo>
                    <a:pt x="95948" y="343240"/>
                  </a:lnTo>
                  <a:lnTo>
                    <a:pt x="511691" y="343240"/>
                  </a:lnTo>
                  <a:lnTo>
                    <a:pt x="511691" y="47904"/>
                  </a:lnTo>
                  <a:close/>
                  <a:moveTo>
                    <a:pt x="47974" y="0"/>
                  </a:moveTo>
                  <a:lnTo>
                    <a:pt x="559665" y="0"/>
                  </a:lnTo>
                  <a:lnTo>
                    <a:pt x="559665" y="343240"/>
                  </a:lnTo>
                  <a:lnTo>
                    <a:pt x="607639" y="343240"/>
                  </a:lnTo>
                  <a:lnTo>
                    <a:pt x="607639" y="391144"/>
                  </a:lnTo>
                  <a:lnTo>
                    <a:pt x="0" y="391144"/>
                  </a:lnTo>
                  <a:lnTo>
                    <a:pt x="0" y="343240"/>
                  </a:lnTo>
                  <a:lnTo>
                    <a:pt x="47974" y="343240"/>
                  </a:lnTo>
                  <a:close/>
                </a:path>
              </a:pathLst>
            </a:custGeom>
            <a:solidFill>
              <a:srgbClr val="DE8484"/>
            </a:solidFill>
            <a:ln>
              <a:noFill/>
            </a:ln>
          </p:spPr>
        </p:sp>
        <p:sp>
          <p:nvSpPr>
            <p:cNvPr id="66" name="fresh-content_69036"/>
            <p:cNvSpPr>
              <a:spLocks noChangeAspect="1"/>
            </p:cNvSpPr>
            <p:nvPr/>
          </p:nvSpPr>
          <p:spPr bwMode="auto">
            <a:xfrm>
              <a:off x="9703294" y="3939945"/>
              <a:ext cx="282152" cy="304843"/>
            </a:xfrm>
            <a:custGeom>
              <a:avLst/>
              <a:gdLst>
                <a:gd name="connsiteX0" fmla="*/ 512455 w 562477"/>
                <a:gd name="connsiteY0" fmla="*/ 466699 h 607710"/>
                <a:gd name="connsiteX1" fmla="*/ 499330 w 562477"/>
                <a:gd name="connsiteY1" fmla="*/ 551005 h 607710"/>
                <a:gd name="connsiteX2" fmla="*/ 537627 w 562477"/>
                <a:gd name="connsiteY2" fmla="*/ 495589 h 607710"/>
                <a:gd name="connsiteX3" fmla="*/ 512455 w 562477"/>
                <a:gd name="connsiteY3" fmla="*/ 466699 h 607710"/>
                <a:gd name="connsiteX4" fmla="*/ 340442 w 562477"/>
                <a:gd name="connsiteY4" fmla="*/ 436306 h 607710"/>
                <a:gd name="connsiteX5" fmla="*/ 504817 w 562477"/>
                <a:gd name="connsiteY5" fmla="*/ 436306 h 607710"/>
                <a:gd name="connsiteX6" fmla="*/ 512885 w 562477"/>
                <a:gd name="connsiteY6" fmla="*/ 441891 h 607710"/>
                <a:gd name="connsiteX7" fmla="*/ 562477 w 562477"/>
                <a:gd name="connsiteY7" fmla="*/ 495589 h 607710"/>
                <a:gd name="connsiteX8" fmla="*/ 489756 w 562477"/>
                <a:gd name="connsiteY8" fmla="*/ 580754 h 607710"/>
                <a:gd name="connsiteX9" fmla="*/ 472006 w 562477"/>
                <a:gd name="connsiteY9" fmla="*/ 605669 h 607710"/>
                <a:gd name="connsiteX10" fmla="*/ 470931 w 562477"/>
                <a:gd name="connsiteY10" fmla="*/ 606421 h 607710"/>
                <a:gd name="connsiteX11" fmla="*/ 466305 w 562477"/>
                <a:gd name="connsiteY11" fmla="*/ 607710 h 607710"/>
                <a:gd name="connsiteX12" fmla="*/ 378954 w 562477"/>
                <a:gd name="connsiteY12" fmla="*/ 607710 h 607710"/>
                <a:gd name="connsiteX13" fmla="*/ 374328 w 562477"/>
                <a:gd name="connsiteY13" fmla="*/ 606421 h 607710"/>
                <a:gd name="connsiteX14" fmla="*/ 373145 w 562477"/>
                <a:gd name="connsiteY14" fmla="*/ 605669 h 607710"/>
                <a:gd name="connsiteX15" fmla="*/ 331728 w 562477"/>
                <a:gd name="connsiteY15" fmla="*/ 448871 h 607710"/>
                <a:gd name="connsiteX16" fmla="*/ 331728 w 562477"/>
                <a:gd name="connsiteY16" fmla="*/ 445112 h 607710"/>
                <a:gd name="connsiteX17" fmla="*/ 340442 w 562477"/>
                <a:gd name="connsiteY17" fmla="*/ 436306 h 607710"/>
                <a:gd name="connsiteX18" fmla="*/ 82333 w 562477"/>
                <a:gd name="connsiteY18" fmla="*/ 354168 h 607710"/>
                <a:gd name="connsiteX19" fmla="*/ 230800 w 562477"/>
                <a:gd name="connsiteY19" fmla="*/ 354168 h 607710"/>
                <a:gd name="connsiteX20" fmla="*/ 249520 w 562477"/>
                <a:gd name="connsiteY20" fmla="*/ 372744 h 607710"/>
                <a:gd name="connsiteX21" fmla="*/ 230800 w 562477"/>
                <a:gd name="connsiteY21" fmla="*/ 391427 h 607710"/>
                <a:gd name="connsiteX22" fmla="*/ 82333 w 562477"/>
                <a:gd name="connsiteY22" fmla="*/ 391427 h 607710"/>
                <a:gd name="connsiteX23" fmla="*/ 63721 w 562477"/>
                <a:gd name="connsiteY23" fmla="*/ 372744 h 607710"/>
                <a:gd name="connsiteX24" fmla="*/ 82333 w 562477"/>
                <a:gd name="connsiteY24" fmla="*/ 354168 h 607710"/>
                <a:gd name="connsiteX25" fmla="*/ 440838 w 562477"/>
                <a:gd name="connsiteY25" fmla="*/ 311200 h 607710"/>
                <a:gd name="connsiteX26" fmla="*/ 441914 w 562477"/>
                <a:gd name="connsiteY26" fmla="*/ 313347 h 607710"/>
                <a:gd name="connsiteX27" fmla="*/ 440838 w 562477"/>
                <a:gd name="connsiteY27" fmla="*/ 339226 h 607710"/>
                <a:gd name="connsiteX28" fmla="*/ 447827 w 562477"/>
                <a:gd name="connsiteY28" fmla="*/ 360703 h 607710"/>
                <a:gd name="connsiteX29" fmla="*/ 441268 w 562477"/>
                <a:gd name="connsiteY29" fmla="*/ 418797 h 607710"/>
                <a:gd name="connsiteX30" fmla="*/ 439763 w 562477"/>
                <a:gd name="connsiteY30" fmla="*/ 419441 h 607710"/>
                <a:gd name="connsiteX31" fmla="*/ 438903 w 562477"/>
                <a:gd name="connsiteY31" fmla="*/ 419334 h 607710"/>
                <a:gd name="connsiteX32" fmla="*/ 437506 w 562477"/>
                <a:gd name="connsiteY32" fmla="*/ 417401 h 607710"/>
                <a:gd name="connsiteX33" fmla="*/ 437506 w 562477"/>
                <a:gd name="connsiteY33" fmla="*/ 416971 h 607710"/>
                <a:gd name="connsiteX34" fmla="*/ 435355 w 562477"/>
                <a:gd name="connsiteY34" fmla="*/ 389696 h 607710"/>
                <a:gd name="connsiteX35" fmla="*/ 426002 w 562477"/>
                <a:gd name="connsiteY35" fmla="*/ 366179 h 607710"/>
                <a:gd name="connsiteX36" fmla="*/ 438366 w 562477"/>
                <a:gd name="connsiteY36" fmla="*/ 311414 h 607710"/>
                <a:gd name="connsiteX37" fmla="*/ 440838 w 562477"/>
                <a:gd name="connsiteY37" fmla="*/ 311200 h 607710"/>
                <a:gd name="connsiteX38" fmla="*/ 397263 w 562477"/>
                <a:gd name="connsiteY38" fmla="*/ 311200 h 607710"/>
                <a:gd name="connsiteX39" fmla="*/ 398446 w 562477"/>
                <a:gd name="connsiteY39" fmla="*/ 313347 h 607710"/>
                <a:gd name="connsiteX40" fmla="*/ 397370 w 562477"/>
                <a:gd name="connsiteY40" fmla="*/ 339226 h 607710"/>
                <a:gd name="connsiteX41" fmla="*/ 404359 w 562477"/>
                <a:gd name="connsiteY41" fmla="*/ 360703 h 607710"/>
                <a:gd name="connsiteX42" fmla="*/ 397800 w 562477"/>
                <a:gd name="connsiteY42" fmla="*/ 418797 h 607710"/>
                <a:gd name="connsiteX43" fmla="*/ 396295 w 562477"/>
                <a:gd name="connsiteY43" fmla="*/ 419441 h 607710"/>
                <a:gd name="connsiteX44" fmla="*/ 395435 w 562477"/>
                <a:gd name="connsiteY44" fmla="*/ 419334 h 607710"/>
                <a:gd name="connsiteX45" fmla="*/ 394038 w 562477"/>
                <a:gd name="connsiteY45" fmla="*/ 417401 h 607710"/>
                <a:gd name="connsiteX46" fmla="*/ 394038 w 562477"/>
                <a:gd name="connsiteY46" fmla="*/ 416971 h 607710"/>
                <a:gd name="connsiteX47" fmla="*/ 391887 w 562477"/>
                <a:gd name="connsiteY47" fmla="*/ 389696 h 607710"/>
                <a:gd name="connsiteX48" fmla="*/ 382534 w 562477"/>
                <a:gd name="connsiteY48" fmla="*/ 366179 h 607710"/>
                <a:gd name="connsiteX49" fmla="*/ 394898 w 562477"/>
                <a:gd name="connsiteY49" fmla="*/ 311414 h 607710"/>
                <a:gd name="connsiteX50" fmla="*/ 397263 w 562477"/>
                <a:gd name="connsiteY50" fmla="*/ 311200 h 607710"/>
                <a:gd name="connsiteX51" fmla="*/ 82328 w 562477"/>
                <a:gd name="connsiteY51" fmla="*/ 268290 h 607710"/>
                <a:gd name="connsiteX52" fmla="*/ 273779 w 562477"/>
                <a:gd name="connsiteY52" fmla="*/ 268290 h 607710"/>
                <a:gd name="connsiteX53" fmla="*/ 292494 w 562477"/>
                <a:gd name="connsiteY53" fmla="*/ 286866 h 607710"/>
                <a:gd name="connsiteX54" fmla="*/ 273779 w 562477"/>
                <a:gd name="connsiteY54" fmla="*/ 305549 h 607710"/>
                <a:gd name="connsiteX55" fmla="*/ 82328 w 562477"/>
                <a:gd name="connsiteY55" fmla="*/ 305549 h 607710"/>
                <a:gd name="connsiteX56" fmla="*/ 63721 w 562477"/>
                <a:gd name="connsiteY56" fmla="*/ 286866 h 607710"/>
                <a:gd name="connsiteX57" fmla="*/ 82328 w 562477"/>
                <a:gd name="connsiteY57" fmla="*/ 268290 h 607710"/>
                <a:gd name="connsiteX58" fmla="*/ 82333 w 562477"/>
                <a:gd name="connsiteY58" fmla="*/ 182341 h 607710"/>
                <a:gd name="connsiteX59" fmla="*/ 213583 w 562477"/>
                <a:gd name="connsiteY59" fmla="*/ 182341 h 607710"/>
                <a:gd name="connsiteX60" fmla="*/ 232302 w 562477"/>
                <a:gd name="connsiteY60" fmla="*/ 200917 h 607710"/>
                <a:gd name="connsiteX61" fmla="*/ 213583 w 562477"/>
                <a:gd name="connsiteY61" fmla="*/ 219600 h 607710"/>
                <a:gd name="connsiteX62" fmla="*/ 82333 w 562477"/>
                <a:gd name="connsiteY62" fmla="*/ 219600 h 607710"/>
                <a:gd name="connsiteX63" fmla="*/ 63721 w 562477"/>
                <a:gd name="connsiteY63" fmla="*/ 200917 h 607710"/>
                <a:gd name="connsiteX64" fmla="*/ 82333 w 562477"/>
                <a:gd name="connsiteY64" fmla="*/ 182341 h 607710"/>
                <a:gd name="connsiteX65" fmla="*/ 82328 w 562477"/>
                <a:gd name="connsiteY65" fmla="*/ 96463 h 607710"/>
                <a:gd name="connsiteX66" fmla="*/ 273779 w 562477"/>
                <a:gd name="connsiteY66" fmla="*/ 96463 h 607710"/>
                <a:gd name="connsiteX67" fmla="*/ 292494 w 562477"/>
                <a:gd name="connsiteY67" fmla="*/ 115039 h 607710"/>
                <a:gd name="connsiteX68" fmla="*/ 273779 w 562477"/>
                <a:gd name="connsiteY68" fmla="*/ 133722 h 607710"/>
                <a:gd name="connsiteX69" fmla="*/ 82328 w 562477"/>
                <a:gd name="connsiteY69" fmla="*/ 133722 h 607710"/>
                <a:gd name="connsiteX70" fmla="*/ 63721 w 562477"/>
                <a:gd name="connsiteY70" fmla="*/ 115039 h 607710"/>
                <a:gd name="connsiteX71" fmla="*/ 82328 w 562477"/>
                <a:gd name="connsiteY71" fmla="*/ 96463 h 607710"/>
                <a:gd name="connsiteX72" fmla="*/ 35166 w 562477"/>
                <a:gd name="connsiteY72" fmla="*/ 0 h 607710"/>
                <a:gd name="connsiteX73" fmla="*/ 343594 w 562477"/>
                <a:gd name="connsiteY73" fmla="*/ 0 h 607710"/>
                <a:gd name="connsiteX74" fmla="*/ 351874 w 562477"/>
                <a:gd name="connsiteY74" fmla="*/ 3436 h 607710"/>
                <a:gd name="connsiteX75" fmla="*/ 451565 w 562477"/>
                <a:gd name="connsiteY75" fmla="*/ 102983 h 607710"/>
                <a:gd name="connsiteX76" fmla="*/ 455006 w 562477"/>
                <a:gd name="connsiteY76" fmla="*/ 111359 h 607710"/>
                <a:gd name="connsiteX77" fmla="*/ 455006 w 562477"/>
                <a:gd name="connsiteY77" fmla="*/ 284679 h 607710"/>
                <a:gd name="connsiteX78" fmla="*/ 443177 w 562477"/>
                <a:gd name="connsiteY78" fmla="*/ 282317 h 607710"/>
                <a:gd name="connsiteX79" fmla="*/ 424357 w 562477"/>
                <a:gd name="connsiteY79" fmla="*/ 288760 h 607710"/>
                <a:gd name="connsiteX80" fmla="*/ 421453 w 562477"/>
                <a:gd name="connsiteY80" fmla="*/ 291230 h 607710"/>
                <a:gd name="connsiteX81" fmla="*/ 415969 w 562477"/>
                <a:gd name="connsiteY81" fmla="*/ 286934 h 607710"/>
                <a:gd name="connsiteX82" fmla="*/ 415969 w 562477"/>
                <a:gd name="connsiteY82" fmla="*/ 132943 h 607710"/>
                <a:gd name="connsiteX83" fmla="*/ 338862 w 562477"/>
                <a:gd name="connsiteY83" fmla="*/ 132943 h 607710"/>
                <a:gd name="connsiteX84" fmla="*/ 324236 w 562477"/>
                <a:gd name="connsiteY84" fmla="*/ 118446 h 607710"/>
                <a:gd name="connsiteX85" fmla="*/ 324236 w 562477"/>
                <a:gd name="connsiteY85" fmla="*/ 39088 h 607710"/>
                <a:gd name="connsiteX86" fmla="*/ 39037 w 562477"/>
                <a:gd name="connsiteY86" fmla="*/ 39088 h 607710"/>
                <a:gd name="connsiteX87" fmla="*/ 39037 w 562477"/>
                <a:gd name="connsiteY87" fmla="*/ 562271 h 607710"/>
                <a:gd name="connsiteX88" fmla="*/ 322731 w 562477"/>
                <a:gd name="connsiteY88" fmla="*/ 562271 h 607710"/>
                <a:gd name="connsiteX89" fmla="*/ 337034 w 562477"/>
                <a:gd name="connsiteY89" fmla="*/ 601359 h 607710"/>
                <a:gd name="connsiteX90" fmla="*/ 35166 w 562477"/>
                <a:gd name="connsiteY90" fmla="*/ 601359 h 607710"/>
                <a:gd name="connsiteX91" fmla="*/ 0 w 562477"/>
                <a:gd name="connsiteY91" fmla="*/ 566244 h 607710"/>
                <a:gd name="connsiteX92" fmla="*/ 0 w 562477"/>
                <a:gd name="connsiteY92" fmla="*/ 35115 h 607710"/>
                <a:gd name="connsiteX93" fmla="*/ 35166 w 562477"/>
                <a:gd name="connsiteY93" fmla="*/ 0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62477" h="607710">
                  <a:moveTo>
                    <a:pt x="512455" y="466699"/>
                  </a:moveTo>
                  <a:cubicBezTo>
                    <a:pt x="510733" y="487319"/>
                    <a:pt x="506753" y="521471"/>
                    <a:pt x="499330" y="551005"/>
                  </a:cubicBezTo>
                  <a:cubicBezTo>
                    <a:pt x="516865" y="542950"/>
                    <a:pt x="537627" y="526841"/>
                    <a:pt x="537627" y="495589"/>
                  </a:cubicBezTo>
                  <a:cubicBezTo>
                    <a:pt x="537627" y="468310"/>
                    <a:pt x="532141" y="466806"/>
                    <a:pt x="512455" y="466699"/>
                  </a:cubicBezTo>
                  <a:close/>
                  <a:moveTo>
                    <a:pt x="340442" y="436306"/>
                  </a:moveTo>
                  <a:lnTo>
                    <a:pt x="504817" y="436306"/>
                  </a:lnTo>
                  <a:cubicBezTo>
                    <a:pt x="508474" y="436306"/>
                    <a:pt x="511594" y="438669"/>
                    <a:pt x="512885" y="441891"/>
                  </a:cubicBezTo>
                  <a:cubicBezTo>
                    <a:pt x="535153" y="442105"/>
                    <a:pt x="562477" y="445220"/>
                    <a:pt x="562477" y="495589"/>
                  </a:cubicBezTo>
                  <a:cubicBezTo>
                    <a:pt x="562477" y="548535"/>
                    <a:pt x="519447" y="573021"/>
                    <a:pt x="489756" y="580754"/>
                  </a:cubicBezTo>
                  <a:cubicBezTo>
                    <a:pt x="484808" y="592460"/>
                    <a:pt x="478999" y="601481"/>
                    <a:pt x="472006" y="605669"/>
                  </a:cubicBezTo>
                  <a:lnTo>
                    <a:pt x="470931" y="606421"/>
                  </a:lnTo>
                  <a:cubicBezTo>
                    <a:pt x="469532" y="607280"/>
                    <a:pt x="467918" y="607710"/>
                    <a:pt x="466305" y="607710"/>
                  </a:cubicBezTo>
                  <a:lnTo>
                    <a:pt x="378954" y="607710"/>
                  </a:lnTo>
                  <a:cubicBezTo>
                    <a:pt x="377340" y="607710"/>
                    <a:pt x="375726" y="607280"/>
                    <a:pt x="374328" y="606421"/>
                  </a:cubicBezTo>
                  <a:lnTo>
                    <a:pt x="373145" y="605669"/>
                  </a:lnTo>
                  <a:cubicBezTo>
                    <a:pt x="340764" y="585694"/>
                    <a:pt x="331728" y="462296"/>
                    <a:pt x="331728" y="448871"/>
                  </a:cubicBezTo>
                  <a:lnTo>
                    <a:pt x="331728" y="445112"/>
                  </a:lnTo>
                  <a:cubicBezTo>
                    <a:pt x="331728" y="440280"/>
                    <a:pt x="335601" y="436306"/>
                    <a:pt x="340442" y="436306"/>
                  </a:cubicBezTo>
                  <a:close/>
                  <a:moveTo>
                    <a:pt x="82333" y="354168"/>
                  </a:moveTo>
                  <a:lnTo>
                    <a:pt x="230800" y="354168"/>
                  </a:lnTo>
                  <a:cubicBezTo>
                    <a:pt x="241129" y="354168"/>
                    <a:pt x="249520" y="362543"/>
                    <a:pt x="249520" y="372744"/>
                  </a:cubicBezTo>
                  <a:cubicBezTo>
                    <a:pt x="249520" y="383052"/>
                    <a:pt x="241129" y="391427"/>
                    <a:pt x="230800" y="391427"/>
                  </a:cubicBezTo>
                  <a:lnTo>
                    <a:pt x="82333" y="391427"/>
                  </a:lnTo>
                  <a:cubicBezTo>
                    <a:pt x="72113" y="391427"/>
                    <a:pt x="63721" y="383052"/>
                    <a:pt x="63721" y="372744"/>
                  </a:cubicBezTo>
                  <a:cubicBezTo>
                    <a:pt x="63721" y="362543"/>
                    <a:pt x="72113" y="354168"/>
                    <a:pt x="82333" y="354168"/>
                  </a:cubicBezTo>
                  <a:close/>
                  <a:moveTo>
                    <a:pt x="440838" y="311200"/>
                  </a:moveTo>
                  <a:cubicBezTo>
                    <a:pt x="441591" y="311629"/>
                    <a:pt x="442021" y="312488"/>
                    <a:pt x="441914" y="313347"/>
                  </a:cubicBezTo>
                  <a:cubicBezTo>
                    <a:pt x="441053" y="321830"/>
                    <a:pt x="440193" y="330528"/>
                    <a:pt x="440838" y="339226"/>
                  </a:cubicBezTo>
                  <a:cubicBezTo>
                    <a:pt x="441268" y="346314"/>
                    <a:pt x="443419" y="352757"/>
                    <a:pt x="447827" y="360703"/>
                  </a:cubicBezTo>
                  <a:cubicBezTo>
                    <a:pt x="458040" y="379280"/>
                    <a:pt x="455137" y="404837"/>
                    <a:pt x="441268" y="418797"/>
                  </a:cubicBezTo>
                  <a:cubicBezTo>
                    <a:pt x="440838" y="419226"/>
                    <a:pt x="440301" y="419441"/>
                    <a:pt x="439763" y="419441"/>
                  </a:cubicBezTo>
                  <a:cubicBezTo>
                    <a:pt x="439441" y="419441"/>
                    <a:pt x="439226" y="419441"/>
                    <a:pt x="438903" y="419334"/>
                  </a:cubicBezTo>
                  <a:cubicBezTo>
                    <a:pt x="438151" y="419011"/>
                    <a:pt x="437613" y="418260"/>
                    <a:pt x="437506" y="417401"/>
                  </a:cubicBezTo>
                  <a:lnTo>
                    <a:pt x="437506" y="416971"/>
                  </a:lnTo>
                  <a:cubicBezTo>
                    <a:pt x="437291" y="407951"/>
                    <a:pt x="436968" y="398609"/>
                    <a:pt x="435355" y="389696"/>
                  </a:cubicBezTo>
                  <a:cubicBezTo>
                    <a:pt x="433850" y="381320"/>
                    <a:pt x="430410" y="374448"/>
                    <a:pt x="426002" y="366179"/>
                  </a:cubicBezTo>
                  <a:cubicBezTo>
                    <a:pt x="416971" y="349106"/>
                    <a:pt x="422777" y="323549"/>
                    <a:pt x="438366" y="311414"/>
                  </a:cubicBezTo>
                  <a:cubicBezTo>
                    <a:pt x="439118" y="310877"/>
                    <a:pt x="439978" y="310770"/>
                    <a:pt x="440838" y="311200"/>
                  </a:cubicBezTo>
                  <a:close/>
                  <a:moveTo>
                    <a:pt x="397263" y="311200"/>
                  </a:moveTo>
                  <a:cubicBezTo>
                    <a:pt x="398016" y="311629"/>
                    <a:pt x="398553" y="312488"/>
                    <a:pt x="398446" y="313347"/>
                  </a:cubicBezTo>
                  <a:cubicBezTo>
                    <a:pt x="397585" y="321830"/>
                    <a:pt x="396725" y="330528"/>
                    <a:pt x="397370" y="339226"/>
                  </a:cubicBezTo>
                  <a:cubicBezTo>
                    <a:pt x="397800" y="346314"/>
                    <a:pt x="399951" y="352757"/>
                    <a:pt x="404359" y="360703"/>
                  </a:cubicBezTo>
                  <a:cubicBezTo>
                    <a:pt x="414572" y="379280"/>
                    <a:pt x="411669" y="404837"/>
                    <a:pt x="397800" y="418797"/>
                  </a:cubicBezTo>
                  <a:cubicBezTo>
                    <a:pt x="397370" y="419226"/>
                    <a:pt x="396833" y="419441"/>
                    <a:pt x="396295" y="419441"/>
                  </a:cubicBezTo>
                  <a:cubicBezTo>
                    <a:pt x="395973" y="419441"/>
                    <a:pt x="395758" y="419441"/>
                    <a:pt x="395435" y="419334"/>
                  </a:cubicBezTo>
                  <a:cubicBezTo>
                    <a:pt x="394683" y="419011"/>
                    <a:pt x="394145" y="418260"/>
                    <a:pt x="394038" y="417401"/>
                  </a:cubicBezTo>
                  <a:lnTo>
                    <a:pt x="394038" y="416971"/>
                  </a:lnTo>
                  <a:cubicBezTo>
                    <a:pt x="393715" y="407951"/>
                    <a:pt x="393500" y="398609"/>
                    <a:pt x="391887" y="389696"/>
                  </a:cubicBezTo>
                  <a:cubicBezTo>
                    <a:pt x="390382" y="381320"/>
                    <a:pt x="386942" y="374448"/>
                    <a:pt x="382534" y="366179"/>
                  </a:cubicBezTo>
                  <a:cubicBezTo>
                    <a:pt x="373503" y="349106"/>
                    <a:pt x="379309" y="323549"/>
                    <a:pt x="394898" y="311414"/>
                  </a:cubicBezTo>
                  <a:cubicBezTo>
                    <a:pt x="395650" y="310877"/>
                    <a:pt x="396510" y="310770"/>
                    <a:pt x="397263" y="311200"/>
                  </a:cubicBezTo>
                  <a:close/>
                  <a:moveTo>
                    <a:pt x="82328" y="268290"/>
                  </a:moveTo>
                  <a:lnTo>
                    <a:pt x="273779" y="268290"/>
                  </a:lnTo>
                  <a:cubicBezTo>
                    <a:pt x="284105" y="268290"/>
                    <a:pt x="292494" y="276665"/>
                    <a:pt x="292494" y="286866"/>
                  </a:cubicBezTo>
                  <a:cubicBezTo>
                    <a:pt x="292494" y="297174"/>
                    <a:pt x="284105" y="305549"/>
                    <a:pt x="273779" y="305549"/>
                  </a:cubicBezTo>
                  <a:lnTo>
                    <a:pt x="82328" y="305549"/>
                  </a:lnTo>
                  <a:cubicBezTo>
                    <a:pt x="72111" y="305549"/>
                    <a:pt x="63721" y="297174"/>
                    <a:pt x="63721" y="286866"/>
                  </a:cubicBezTo>
                  <a:cubicBezTo>
                    <a:pt x="63721" y="276665"/>
                    <a:pt x="72111" y="268290"/>
                    <a:pt x="82328" y="268290"/>
                  </a:cubicBezTo>
                  <a:close/>
                  <a:moveTo>
                    <a:pt x="82333" y="182341"/>
                  </a:moveTo>
                  <a:lnTo>
                    <a:pt x="213583" y="182341"/>
                  </a:lnTo>
                  <a:cubicBezTo>
                    <a:pt x="223911" y="182341"/>
                    <a:pt x="232302" y="190716"/>
                    <a:pt x="232302" y="200917"/>
                  </a:cubicBezTo>
                  <a:cubicBezTo>
                    <a:pt x="232302" y="211225"/>
                    <a:pt x="223911" y="219600"/>
                    <a:pt x="213583" y="219600"/>
                  </a:cubicBezTo>
                  <a:lnTo>
                    <a:pt x="82333" y="219600"/>
                  </a:lnTo>
                  <a:cubicBezTo>
                    <a:pt x="72113" y="219600"/>
                    <a:pt x="63721" y="211225"/>
                    <a:pt x="63721" y="200917"/>
                  </a:cubicBezTo>
                  <a:cubicBezTo>
                    <a:pt x="63721" y="190716"/>
                    <a:pt x="72113" y="182341"/>
                    <a:pt x="82333" y="182341"/>
                  </a:cubicBezTo>
                  <a:close/>
                  <a:moveTo>
                    <a:pt x="82328" y="96463"/>
                  </a:moveTo>
                  <a:lnTo>
                    <a:pt x="273779" y="96463"/>
                  </a:lnTo>
                  <a:cubicBezTo>
                    <a:pt x="284105" y="96463"/>
                    <a:pt x="292494" y="104838"/>
                    <a:pt x="292494" y="115039"/>
                  </a:cubicBezTo>
                  <a:cubicBezTo>
                    <a:pt x="292494" y="125347"/>
                    <a:pt x="284105" y="133722"/>
                    <a:pt x="273779" y="133722"/>
                  </a:cubicBezTo>
                  <a:lnTo>
                    <a:pt x="82328" y="133722"/>
                  </a:lnTo>
                  <a:cubicBezTo>
                    <a:pt x="72111" y="133722"/>
                    <a:pt x="63721" y="125347"/>
                    <a:pt x="63721" y="115039"/>
                  </a:cubicBezTo>
                  <a:cubicBezTo>
                    <a:pt x="63721" y="104838"/>
                    <a:pt x="72111" y="96463"/>
                    <a:pt x="82328" y="96463"/>
                  </a:cubicBezTo>
                  <a:close/>
                  <a:moveTo>
                    <a:pt x="35166" y="0"/>
                  </a:moveTo>
                  <a:lnTo>
                    <a:pt x="343594" y="0"/>
                  </a:lnTo>
                  <a:cubicBezTo>
                    <a:pt x="346712" y="0"/>
                    <a:pt x="349723" y="1181"/>
                    <a:pt x="351874" y="3436"/>
                  </a:cubicBezTo>
                  <a:lnTo>
                    <a:pt x="451565" y="102983"/>
                  </a:lnTo>
                  <a:cubicBezTo>
                    <a:pt x="453823" y="105238"/>
                    <a:pt x="455006" y="108245"/>
                    <a:pt x="455006" y="111359"/>
                  </a:cubicBezTo>
                  <a:lnTo>
                    <a:pt x="455006" y="284679"/>
                  </a:lnTo>
                  <a:cubicBezTo>
                    <a:pt x="451350" y="283176"/>
                    <a:pt x="447263" y="282317"/>
                    <a:pt x="443177" y="282317"/>
                  </a:cubicBezTo>
                  <a:cubicBezTo>
                    <a:pt x="436402" y="282317"/>
                    <a:pt x="429626" y="284679"/>
                    <a:pt x="424357" y="288760"/>
                  </a:cubicBezTo>
                  <a:cubicBezTo>
                    <a:pt x="423282" y="289619"/>
                    <a:pt x="422314" y="290371"/>
                    <a:pt x="421453" y="291230"/>
                  </a:cubicBezTo>
                  <a:cubicBezTo>
                    <a:pt x="419733" y="289619"/>
                    <a:pt x="417904" y="288223"/>
                    <a:pt x="415969" y="286934"/>
                  </a:cubicBezTo>
                  <a:lnTo>
                    <a:pt x="415969" y="132943"/>
                  </a:lnTo>
                  <a:lnTo>
                    <a:pt x="338862" y="132943"/>
                  </a:lnTo>
                  <a:cubicBezTo>
                    <a:pt x="330796" y="132943"/>
                    <a:pt x="324236" y="126393"/>
                    <a:pt x="324236" y="118446"/>
                  </a:cubicBezTo>
                  <a:lnTo>
                    <a:pt x="324236" y="39088"/>
                  </a:lnTo>
                  <a:lnTo>
                    <a:pt x="39037" y="39088"/>
                  </a:lnTo>
                  <a:lnTo>
                    <a:pt x="39037" y="562271"/>
                  </a:lnTo>
                  <a:lnTo>
                    <a:pt x="322731" y="562271"/>
                  </a:lnTo>
                  <a:cubicBezTo>
                    <a:pt x="326817" y="577949"/>
                    <a:pt x="331549" y="590835"/>
                    <a:pt x="337034" y="601359"/>
                  </a:cubicBezTo>
                  <a:lnTo>
                    <a:pt x="35166" y="601359"/>
                  </a:lnTo>
                  <a:cubicBezTo>
                    <a:pt x="15808" y="601359"/>
                    <a:pt x="0" y="585573"/>
                    <a:pt x="0" y="566244"/>
                  </a:cubicBezTo>
                  <a:lnTo>
                    <a:pt x="0" y="35115"/>
                  </a:lnTo>
                  <a:cubicBezTo>
                    <a:pt x="0" y="15786"/>
                    <a:pt x="15808" y="0"/>
                    <a:pt x="35166" y="0"/>
                  </a:cubicBezTo>
                  <a:close/>
                </a:path>
              </a:pathLst>
            </a:custGeom>
            <a:solidFill>
              <a:srgbClr val="4F869A"/>
            </a:solidFill>
            <a:ln>
              <a:noFill/>
            </a:ln>
          </p:spPr>
        </p:sp>
        <p:sp>
          <p:nvSpPr>
            <p:cNvPr id="67" name="column-with-rows-content-layout_43468"/>
            <p:cNvSpPr>
              <a:spLocks noChangeAspect="1"/>
            </p:cNvSpPr>
            <p:nvPr/>
          </p:nvSpPr>
          <p:spPr bwMode="auto">
            <a:xfrm>
              <a:off x="6903994" y="1938098"/>
              <a:ext cx="304842" cy="304424"/>
            </a:xfrm>
            <a:custGeom>
              <a:avLst/>
              <a:gdLst>
                <a:gd name="connsiteX0" fmla="*/ 320375 w 603265"/>
                <a:gd name="connsiteY0" fmla="*/ 466997 h 602437"/>
                <a:gd name="connsiteX1" fmla="*/ 516700 w 603265"/>
                <a:gd name="connsiteY1" fmla="*/ 466997 h 602437"/>
                <a:gd name="connsiteX2" fmla="*/ 516700 w 603265"/>
                <a:gd name="connsiteY2" fmla="*/ 516078 h 602437"/>
                <a:gd name="connsiteX3" fmla="*/ 320375 w 603265"/>
                <a:gd name="connsiteY3" fmla="*/ 516078 h 602437"/>
                <a:gd name="connsiteX4" fmla="*/ 320375 w 603265"/>
                <a:gd name="connsiteY4" fmla="*/ 390787 h 602437"/>
                <a:gd name="connsiteX5" fmla="*/ 516700 w 603265"/>
                <a:gd name="connsiteY5" fmla="*/ 390787 h 602437"/>
                <a:gd name="connsiteX6" fmla="*/ 516700 w 603265"/>
                <a:gd name="connsiteY6" fmla="*/ 439868 h 602437"/>
                <a:gd name="connsiteX7" fmla="*/ 320375 w 603265"/>
                <a:gd name="connsiteY7" fmla="*/ 439868 h 602437"/>
                <a:gd name="connsiteX8" fmla="*/ 320375 w 603265"/>
                <a:gd name="connsiteY8" fmla="*/ 314783 h 602437"/>
                <a:gd name="connsiteX9" fmla="*/ 516700 w 603265"/>
                <a:gd name="connsiteY9" fmla="*/ 314783 h 602437"/>
                <a:gd name="connsiteX10" fmla="*/ 516700 w 603265"/>
                <a:gd name="connsiteY10" fmla="*/ 363864 h 602437"/>
                <a:gd name="connsiteX11" fmla="*/ 320375 w 603265"/>
                <a:gd name="connsiteY11" fmla="*/ 363864 h 602437"/>
                <a:gd name="connsiteX12" fmla="*/ 320375 w 603265"/>
                <a:gd name="connsiteY12" fmla="*/ 238573 h 602437"/>
                <a:gd name="connsiteX13" fmla="*/ 516700 w 603265"/>
                <a:gd name="connsiteY13" fmla="*/ 238573 h 602437"/>
                <a:gd name="connsiteX14" fmla="*/ 516700 w 603265"/>
                <a:gd name="connsiteY14" fmla="*/ 287654 h 602437"/>
                <a:gd name="connsiteX15" fmla="*/ 320375 w 603265"/>
                <a:gd name="connsiteY15" fmla="*/ 287654 h 602437"/>
                <a:gd name="connsiteX16" fmla="*/ 320375 w 603265"/>
                <a:gd name="connsiteY16" fmla="*/ 162569 h 602437"/>
                <a:gd name="connsiteX17" fmla="*/ 516700 w 603265"/>
                <a:gd name="connsiteY17" fmla="*/ 162569 h 602437"/>
                <a:gd name="connsiteX18" fmla="*/ 516700 w 603265"/>
                <a:gd name="connsiteY18" fmla="*/ 210201 h 602437"/>
                <a:gd name="connsiteX19" fmla="*/ 320375 w 603265"/>
                <a:gd name="connsiteY19" fmla="*/ 210201 h 602437"/>
                <a:gd name="connsiteX20" fmla="*/ 320375 w 603265"/>
                <a:gd name="connsiteY20" fmla="*/ 86358 h 602437"/>
                <a:gd name="connsiteX21" fmla="*/ 516700 w 603265"/>
                <a:gd name="connsiteY21" fmla="*/ 86358 h 602437"/>
                <a:gd name="connsiteX22" fmla="*/ 516700 w 603265"/>
                <a:gd name="connsiteY22" fmla="*/ 134197 h 602437"/>
                <a:gd name="connsiteX23" fmla="*/ 320375 w 603265"/>
                <a:gd name="connsiteY23" fmla="*/ 134197 h 602437"/>
                <a:gd name="connsiteX24" fmla="*/ 86565 w 603265"/>
                <a:gd name="connsiteY24" fmla="*/ 86358 h 602437"/>
                <a:gd name="connsiteX25" fmla="*/ 281648 w 603265"/>
                <a:gd name="connsiteY25" fmla="*/ 86358 h 602437"/>
                <a:gd name="connsiteX26" fmla="*/ 281648 w 603265"/>
                <a:gd name="connsiteY26" fmla="*/ 516078 h 602437"/>
                <a:gd name="connsiteX27" fmla="*/ 86565 w 603265"/>
                <a:gd name="connsiteY27" fmla="*/ 516078 h 602437"/>
                <a:gd name="connsiteX28" fmla="*/ 34878 w 603265"/>
                <a:gd name="connsiteY28" fmla="*/ 34831 h 602437"/>
                <a:gd name="connsiteX29" fmla="*/ 34878 w 603265"/>
                <a:gd name="connsiteY29" fmla="*/ 567607 h 602437"/>
                <a:gd name="connsiteX30" fmla="*/ 568387 w 603265"/>
                <a:gd name="connsiteY30" fmla="*/ 567607 h 602437"/>
                <a:gd name="connsiteX31" fmla="*/ 568387 w 603265"/>
                <a:gd name="connsiteY31" fmla="*/ 34831 h 602437"/>
                <a:gd name="connsiteX32" fmla="*/ 0 w 603265"/>
                <a:gd name="connsiteY32" fmla="*/ 0 h 602437"/>
                <a:gd name="connsiteX33" fmla="*/ 603265 w 603265"/>
                <a:gd name="connsiteY33" fmla="*/ 0 h 602437"/>
                <a:gd name="connsiteX34" fmla="*/ 603265 w 603265"/>
                <a:gd name="connsiteY34" fmla="*/ 602437 h 602437"/>
                <a:gd name="connsiteX35" fmla="*/ 0 w 603265"/>
                <a:gd name="connsiteY35" fmla="*/ 602437 h 60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3265" h="602437">
                  <a:moveTo>
                    <a:pt x="320375" y="466997"/>
                  </a:moveTo>
                  <a:lnTo>
                    <a:pt x="516700" y="466997"/>
                  </a:lnTo>
                  <a:lnTo>
                    <a:pt x="516700" y="516078"/>
                  </a:lnTo>
                  <a:lnTo>
                    <a:pt x="320375" y="516078"/>
                  </a:lnTo>
                  <a:close/>
                  <a:moveTo>
                    <a:pt x="320375" y="390787"/>
                  </a:moveTo>
                  <a:lnTo>
                    <a:pt x="516700" y="390787"/>
                  </a:lnTo>
                  <a:lnTo>
                    <a:pt x="516700" y="439868"/>
                  </a:lnTo>
                  <a:lnTo>
                    <a:pt x="320375" y="439868"/>
                  </a:lnTo>
                  <a:close/>
                  <a:moveTo>
                    <a:pt x="320375" y="314783"/>
                  </a:moveTo>
                  <a:lnTo>
                    <a:pt x="516700" y="314783"/>
                  </a:lnTo>
                  <a:lnTo>
                    <a:pt x="516700" y="363864"/>
                  </a:lnTo>
                  <a:lnTo>
                    <a:pt x="320375" y="363864"/>
                  </a:lnTo>
                  <a:close/>
                  <a:moveTo>
                    <a:pt x="320375" y="238573"/>
                  </a:moveTo>
                  <a:lnTo>
                    <a:pt x="516700" y="238573"/>
                  </a:lnTo>
                  <a:lnTo>
                    <a:pt x="516700" y="287654"/>
                  </a:lnTo>
                  <a:lnTo>
                    <a:pt x="320375" y="287654"/>
                  </a:lnTo>
                  <a:close/>
                  <a:moveTo>
                    <a:pt x="320375" y="162569"/>
                  </a:moveTo>
                  <a:lnTo>
                    <a:pt x="516700" y="162569"/>
                  </a:lnTo>
                  <a:lnTo>
                    <a:pt x="516700" y="210201"/>
                  </a:lnTo>
                  <a:lnTo>
                    <a:pt x="320375" y="210201"/>
                  </a:lnTo>
                  <a:close/>
                  <a:moveTo>
                    <a:pt x="320375" y="86358"/>
                  </a:moveTo>
                  <a:lnTo>
                    <a:pt x="516700" y="86358"/>
                  </a:lnTo>
                  <a:lnTo>
                    <a:pt x="516700" y="134197"/>
                  </a:lnTo>
                  <a:lnTo>
                    <a:pt x="320375" y="134197"/>
                  </a:lnTo>
                  <a:close/>
                  <a:moveTo>
                    <a:pt x="86565" y="86358"/>
                  </a:moveTo>
                  <a:lnTo>
                    <a:pt x="281648" y="86358"/>
                  </a:lnTo>
                  <a:lnTo>
                    <a:pt x="281648" y="516078"/>
                  </a:lnTo>
                  <a:lnTo>
                    <a:pt x="86565" y="516078"/>
                  </a:lnTo>
                  <a:close/>
                  <a:moveTo>
                    <a:pt x="34878" y="34831"/>
                  </a:moveTo>
                  <a:lnTo>
                    <a:pt x="34878" y="567607"/>
                  </a:lnTo>
                  <a:lnTo>
                    <a:pt x="568387" y="567607"/>
                  </a:lnTo>
                  <a:lnTo>
                    <a:pt x="568387" y="34831"/>
                  </a:lnTo>
                  <a:close/>
                  <a:moveTo>
                    <a:pt x="0" y="0"/>
                  </a:moveTo>
                  <a:lnTo>
                    <a:pt x="603265" y="0"/>
                  </a:lnTo>
                  <a:lnTo>
                    <a:pt x="603265" y="602437"/>
                  </a:lnTo>
                  <a:lnTo>
                    <a:pt x="0" y="602437"/>
                  </a:lnTo>
                  <a:close/>
                </a:path>
              </a:pathLst>
            </a:custGeom>
            <a:solidFill>
              <a:srgbClr val="DE8484"/>
            </a:solidFill>
            <a:ln>
              <a:noFill/>
            </a:ln>
          </p:spPr>
        </p:sp>
        <p:sp>
          <p:nvSpPr>
            <p:cNvPr id="68" name="magnifier-and-mark-help_64670"/>
            <p:cNvSpPr>
              <a:spLocks noChangeAspect="1"/>
            </p:cNvSpPr>
            <p:nvPr/>
          </p:nvSpPr>
          <p:spPr bwMode="auto">
            <a:xfrm>
              <a:off x="6903994" y="3940417"/>
              <a:ext cx="304842" cy="304371"/>
            </a:xfrm>
            <a:custGeom>
              <a:avLst/>
              <a:gdLst>
                <a:gd name="connsiteX0" fmla="*/ 349852 w 607089"/>
                <a:gd name="connsiteY0" fmla="*/ 320027 h 606152"/>
                <a:gd name="connsiteX1" fmla="*/ 373452 w 607089"/>
                <a:gd name="connsiteY1" fmla="*/ 320027 h 606152"/>
                <a:gd name="connsiteX2" fmla="*/ 389137 w 607089"/>
                <a:gd name="connsiteY2" fmla="*/ 335692 h 606152"/>
                <a:gd name="connsiteX3" fmla="*/ 389137 w 607089"/>
                <a:gd name="connsiteY3" fmla="*/ 359409 h 606152"/>
                <a:gd name="connsiteX4" fmla="*/ 373452 w 607089"/>
                <a:gd name="connsiteY4" fmla="*/ 374927 h 606152"/>
                <a:gd name="connsiteX5" fmla="*/ 349852 w 607089"/>
                <a:gd name="connsiteY5" fmla="*/ 374927 h 606152"/>
                <a:gd name="connsiteX6" fmla="*/ 334167 w 607089"/>
                <a:gd name="connsiteY6" fmla="*/ 359409 h 606152"/>
                <a:gd name="connsiteX7" fmla="*/ 334167 w 607089"/>
                <a:gd name="connsiteY7" fmla="*/ 335692 h 606152"/>
                <a:gd name="connsiteX8" fmla="*/ 349852 w 607089"/>
                <a:gd name="connsiteY8" fmla="*/ 320027 h 606152"/>
                <a:gd name="connsiteX9" fmla="*/ 360112 w 607089"/>
                <a:gd name="connsiteY9" fmla="*/ 110025 h 606152"/>
                <a:gd name="connsiteX10" fmla="*/ 363338 w 607089"/>
                <a:gd name="connsiteY10" fmla="*/ 110025 h 606152"/>
                <a:gd name="connsiteX11" fmla="*/ 439591 w 607089"/>
                <a:gd name="connsiteY11" fmla="*/ 186162 h 606152"/>
                <a:gd name="connsiteX12" fmla="*/ 408064 w 607089"/>
                <a:gd name="connsiteY12" fmla="*/ 252343 h 606152"/>
                <a:gd name="connsiteX13" fmla="*/ 390467 w 607089"/>
                <a:gd name="connsiteY13" fmla="*/ 281334 h 606152"/>
                <a:gd name="connsiteX14" fmla="*/ 361725 w 607089"/>
                <a:gd name="connsiteY14" fmla="*/ 301540 h 606152"/>
                <a:gd name="connsiteX15" fmla="*/ 332837 w 607089"/>
                <a:gd name="connsiteY15" fmla="*/ 281334 h 606152"/>
                <a:gd name="connsiteX16" fmla="*/ 364658 w 607089"/>
                <a:gd name="connsiteY16" fmla="*/ 214275 h 606152"/>
                <a:gd name="connsiteX17" fmla="*/ 381961 w 607089"/>
                <a:gd name="connsiteY17" fmla="*/ 186162 h 606152"/>
                <a:gd name="connsiteX18" fmla="*/ 363338 w 607089"/>
                <a:gd name="connsiteY18" fmla="*/ 167567 h 606152"/>
                <a:gd name="connsiteX19" fmla="*/ 360112 w 607089"/>
                <a:gd name="connsiteY19" fmla="*/ 167567 h 606152"/>
                <a:gd name="connsiteX20" fmla="*/ 341489 w 607089"/>
                <a:gd name="connsiteY20" fmla="*/ 186162 h 606152"/>
                <a:gd name="connsiteX21" fmla="*/ 312600 w 607089"/>
                <a:gd name="connsiteY21" fmla="*/ 206515 h 606152"/>
                <a:gd name="connsiteX22" fmla="*/ 283712 w 607089"/>
                <a:gd name="connsiteY22" fmla="*/ 186162 h 606152"/>
                <a:gd name="connsiteX23" fmla="*/ 360112 w 607089"/>
                <a:gd name="connsiteY23" fmla="*/ 110025 h 606152"/>
                <a:gd name="connsiteX24" fmla="*/ 360877 w 607089"/>
                <a:gd name="connsiteY24" fmla="*/ 64177 h 606152"/>
                <a:gd name="connsiteX25" fmla="*/ 232178 w 607089"/>
                <a:gd name="connsiteY25" fmla="*/ 117334 h 606152"/>
                <a:gd name="connsiteX26" fmla="*/ 232178 w 607089"/>
                <a:gd name="connsiteY26" fmla="*/ 374333 h 606152"/>
                <a:gd name="connsiteX27" fmla="*/ 489575 w 607089"/>
                <a:gd name="connsiteY27" fmla="*/ 374333 h 606152"/>
                <a:gd name="connsiteX28" fmla="*/ 489575 w 607089"/>
                <a:gd name="connsiteY28" fmla="*/ 117334 h 606152"/>
                <a:gd name="connsiteX29" fmla="*/ 360877 w 607089"/>
                <a:gd name="connsiteY29" fmla="*/ 64177 h 606152"/>
                <a:gd name="connsiteX30" fmla="*/ 360876 w 607089"/>
                <a:gd name="connsiteY30" fmla="*/ 0 h 606152"/>
                <a:gd name="connsiteX31" fmla="*/ 535041 w 607089"/>
                <a:gd name="connsiteY31" fmla="*/ 71938 h 606152"/>
                <a:gd name="connsiteX32" fmla="*/ 535041 w 607089"/>
                <a:gd name="connsiteY32" fmla="*/ 419729 h 606152"/>
                <a:gd name="connsiteX33" fmla="*/ 237751 w 607089"/>
                <a:gd name="connsiteY33" fmla="*/ 456778 h 606152"/>
                <a:gd name="connsiteX34" fmla="*/ 225138 w 607089"/>
                <a:gd name="connsiteY34" fmla="*/ 458388 h 606152"/>
                <a:gd name="connsiteX35" fmla="*/ 99739 w 607089"/>
                <a:gd name="connsiteY35" fmla="*/ 583593 h 606152"/>
                <a:gd name="connsiteX36" fmla="*/ 17607 w 607089"/>
                <a:gd name="connsiteY36" fmla="*/ 592379 h 606152"/>
                <a:gd name="connsiteX37" fmla="*/ 13794 w 607089"/>
                <a:gd name="connsiteY37" fmla="*/ 588572 h 606152"/>
                <a:gd name="connsiteX38" fmla="*/ 22594 w 607089"/>
                <a:gd name="connsiteY38" fmla="*/ 506567 h 606152"/>
                <a:gd name="connsiteX39" fmla="*/ 148139 w 607089"/>
                <a:gd name="connsiteY39" fmla="*/ 381069 h 606152"/>
                <a:gd name="connsiteX40" fmla="*/ 149605 w 607089"/>
                <a:gd name="connsiteY40" fmla="*/ 368768 h 606152"/>
                <a:gd name="connsiteX41" fmla="*/ 186712 w 607089"/>
                <a:gd name="connsiteY41" fmla="*/ 71938 h 606152"/>
                <a:gd name="connsiteX42" fmla="*/ 360876 w 607089"/>
                <a:gd name="connsiteY42" fmla="*/ 0 h 60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089" h="606152">
                  <a:moveTo>
                    <a:pt x="349852" y="320027"/>
                  </a:moveTo>
                  <a:lnTo>
                    <a:pt x="373452" y="320027"/>
                  </a:lnTo>
                  <a:cubicBezTo>
                    <a:pt x="382101" y="320027"/>
                    <a:pt x="389137" y="327054"/>
                    <a:pt x="389137" y="335692"/>
                  </a:cubicBezTo>
                  <a:lnTo>
                    <a:pt x="389137" y="359409"/>
                  </a:lnTo>
                  <a:cubicBezTo>
                    <a:pt x="389137" y="367900"/>
                    <a:pt x="382101" y="374927"/>
                    <a:pt x="373452" y="374927"/>
                  </a:cubicBezTo>
                  <a:lnTo>
                    <a:pt x="349852" y="374927"/>
                  </a:lnTo>
                  <a:cubicBezTo>
                    <a:pt x="341203" y="374927"/>
                    <a:pt x="334167" y="367900"/>
                    <a:pt x="334167" y="359409"/>
                  </a:cubicBezTo>
                  <a:lnTo>
                    <a:pt x="334167" y="335692"/>
                  </a:lnTo>
                  <a:cubicBezTo>
                    <a:pt x="334167" y="327054"/>
                    <a:pt x="341203" y="320027"/>
                    <a:pt x="349852" y="320027"/>
                  </a:cubicBezTo>
                  <a:close/>
                  <a:moveTo>
                    <a:pt x="360112" y="110025"/>
                  </a:moveTo>
                  <a:lnTo>
                    <a:pt x="363338" y="110025"/>
                  </a:lnTo>
                  <a:cubicBezTo>
                    <a:pt x="405424" y="110025"/>
                    <a:pt x="439591" y="144140"/>
                    <a:pt x="439591" y="186162"/>
                  </a:cubicBezTo>
                  <a:cubicBezTo>
                    <a:pt x="439591" y="216471"/>
                    <a:pt x="422141" y="236384"/>
                    <a:pt x="408064" y="252343"/>
                  </a:cubicBezTo>
                  <a:cubicBezTo>
                    <a:pt x="397212" y="264643"/>
                    <a:pt x="392666" y="272549"/>
                    <a:pt x="390467" y="281334"/>
                  </a:cubicBezTo>
                  <a:cubicBezTo>
                    <a:pt x="386654" y="296708"/>
                    <a:pt x="377562" y="301540"/>
                    <a:pt x="361725" y="301540"/>
                  </a:cubicBezTo>
                  <a:cubicBezTo>
                    <a:pt x="345741" y="301540"/>
                    <a:pt x="332837" y="297147"/>
                    <a:pt x="332837" y="281334"/>
                  </a:cubicBezTo>
                  <a:cubicBezTo>
                    <a:pt x="332837" y="250586"/>
                    <a:pt x="350580" y="230527"/>
                    <a:pt x="364658" y="214275"/>
                  </a:cubicBezTo>
                  <a:cubicBezTo>
                    <a:pt x="375363" y="202268"/>
                    <a:pt x="381961" y="194362"/>
                    <a:pt x="381961" y="186162"/>
                  </a:cubicBezTo>
                  <a:cubicBezTo>
                    <a:pt x="381961" y="175913"/>
                    <a:pt x="373603" y="167567"/>
                    <a:pt x="363338" y="167567"/>
                  </a:cubicBezTo>
                  <a:lnTo>
                    <a:pt x="360112" y="167567"/>
                  </a:lnTo>
                  <a:cubicBezTo>
                    <a:pt x="349847" y="167567"/>
                    <a:pt x="341489" y="175913"/>
                    <a:pt x="341489" y="186162"/>
                  </a:cubicBezTo>
                  <a:cubicBezTo>
                    <a:pt x="341489" y="202122"/>
                    <a:pt x="328584" y="206515"/>
                    <a:pt x="312600" y="206515"/>
                  </a:cubicBezTo>
                  <a:cubicBezTo>
                    <a:pt x="296617" y="206515"/>
                    <a:pt x="283712" y="202122"/>
                    <a:pt x="283712" y="186162"/>
                  </a:cubicBezTo>
                  <a:cubicBezTo>
                    <a:pt x="283712" y="144140"/>
                    <a:pt x="318026" y="110025"/>
                    <a:pt x="360112" y="110025"/>
                  </a:cubicBezTo>
                  <a:close/>
                  <a:moveTo>
                    <a:pt x="360877" y="64177"/>
                  </a:moveTo>
                  <a:cubicBezTo>
                    <a:pt x="314274" y="64177"/>
                    <a:pt x="267671" y="81896"/>
                    <a:pt x="232178" y="117334"/>
                  </a:cubicBezTo>
                  <a:cubicBezTo>
                    <a:pt x="161192" y="188210"/>
                    <a:pt x="161192" y="303457"/>
                    <a:pt x="232178" y="374333"/>
                  </a:cubicBezTo>
                  <a:cubicBezTo>
                    <a:pt x="303164" y="445209"/>
                    <a:pt x="418589" y="445209"/>
                    <a:pt x="489575" y="374333"/>
                  </a:cubicBezTo>
                  <a:cubicBezTo>
                    <a:pt x="560560" y="303457"/>
                    <a:pt x="560560" y="188210"/>
                    <a:pt x="489575" y="117334"/>
                  </a:cubicBezTo>
                  <a:cubicBezTo>
                    <a:pt x="454082" y="81896"/>
                    <a:pt x="407479" y="64177"/>
                    <a:pt x="360877" y="64177"/>
                  </a:cubicBezTo>
                  <a:close/>
                  <a:moveTo>
                    <a:pt x="360876" y="0"/>
                  </a:moveTo>
                  <a:cubicBezTo>
                    <a:pt x="423942" y="0"/>
                    <a:pt x="487008" y="23980"/>
                    <a:pt x="535041" y="71938"/>
                  </a:cubicBezTo>
                  <a:cubicBezTo>
                    <a:pt x="631106" y="167855"/>
                    <a:pt x="631106" y="323812"/>
                    <a:pt x="535041" y="419729"/>
                  </a:cubicBezTo>
                  <a:cubicBezTo>
                    <a:pt x="453495" y="501148"/>
                    <a:pt x="332350" y="513449"/>
                    <a:pt x="237751" y="456778"/>
                  </a:cubicBezTo>
                  <a:cubicBezTo>
                    <a:pt x="237751" y="456778"/>
                    <a:pt x="230858" y="452677"/>
                    <a:pt x="225138" y="458388"/>
                  </a:cubicBezTo>
                  <a:cubicBezTo>
                    <a:pt x="193751" y="489726"/>
                    <a:pt x="99739" y="583593"/>
                    <a:pt x="99739" y="583593"/>
                  </a:cubicBezTo>
                  <a:cubicBezTo>
                    <a:pt x="74660" y="608634"/>
                    <a:pt x="39753" y="614638"/>
                    <a:pt x="17607" y="592379"/>
                  </a:cubicBezTo>
                  <a:lnTo>
                    <a:pt x="13794" y="588572"/>
                  </a:lnTo>
                  <a:cubicBezTo>
                    <a:pt x="-8499" y="566460"/>
                    <a:pt x="-2486" y="531608"/>
                    <a:pt x="22594" y="506567"/>
                  </a:cubicBezTo>
                  <a:lnTo>
                    <a:pt x="148139" y="381069"/>
                  </a:lnTo>
                  <a:cubicBezTo>
                    <a:pt x="153712" y="375651"/>
                    <a:pt x="149605" y="368768"/>
                    <a:pt x="149605" y="368768"/>
                  </a:cubicBezTo>
                  <a:cubicBezTo>
                    <a:pt x="92846" y="274316"/>
                    <a:pt x="105166" y="153358"/>
                    <a:pt x="186712" y="71938"/>
                  </a:cubicBezTo>
                  <a:cubicBezTo>
                    <a:pt x="234744" y="23980"/>
                    <a:pt x="297811" y="0"/>
                    <a:pt x="360876" y="0"/>
                  </a:cubicBezTo>
                  <a:close/>
                </a:path>
              </a:pathLst>
            </a:custGeom>
            <a:solidFill>
              <a:srgbClr val="4F869A"/>
            </a:solidFill>
            <a:ln>
              <a:noFill/>
            </a:ln>
          </p:spPr>
        </p:sp>
      </p:grpSp>
      <p:grpSp>
        <p:nvGrpSpPr>
          <p:cNvPr id="3" name="组合 2"/>
          <p:cNvGrpSpPr/>
          <p:nvPr/>
        </p:nvGrpSpPr>
        <p:grpSpPr>
          <a:xfrm>
            <a:off x="649114" y="2359021"/>
            <a:ext cx="4914792" cy="2805288"/>
            <a:chOff x="649114" y="2359021"/>
            <a:chExt cx="4914792" cy="2805288"/>
          </a:xfrm>
        </p:grpSpPr>
        <p:grpSp>
          <p:nvGrpSpPr>
            <p:cNvPr id="9" name="ïṩḻîḓe"/>
            <p:cNvGrpSpPr/>
            <p:nvPr/>
          </p:nvGrpSpPr>
          <p:grpSpPr>
            <a:xfrm>
              <a:off x="649114" y="2359021"/>
              <a:ext cx="4914792" cy="2805288"/>
              <a:chOff x="345504" y="1787851"/>
              <a:chExt cx="5750496" cy="3282295"/>
            </a:xfrm>
          </p:grpSpPr>
          <p:grpSp>
            <p:nvGrpSpPr>
              <p:cNvPr id="28" name="íśḻïďè"/>
              <p:cNvGrpSpPr/>
              <p:nvPr/>
            </p:nvGrpSpPr>
            <p:grpSpPr bwMode="auto">
              <a:xfrm>
                <a:off x="345504" y="1787851"/>
                <a:ext cx="5750496" cy="3282295"/>
                <a:chOff x="8540751" y="4843463"/>
                <a:chExt cx="8012112" cy="4562475"/>
              </a:xfrm>
              <a:effectLst/>
            </p:grpSpPr>
            <p:sp>
              <p:nvSpPr>
                <p:cNvPr id="30" name="ïṣ1íďé"/>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31" name="ïṥḷiḍè"/>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32" name="íṩḷiḋé"/>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33" name="îṧľîďè"/>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34" name="isļidé"/>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sp>
              <p:nvSpPr>
                <p:cNvPr id="35" name="îšľïďe"/>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a:endParaRPr>
                    <a:latin typeface="义启粗黑体" panose="02000800000000000000" pitchFamily="2" charset="-128"/>
                    <a:ea typeface="义启粗黑体" panose="02000800000000000000" pitchFamily="2" charset="-128"/>
                  </a:endParaRPr>
                </a:p>
              </p:txBody>
            </p:sp>
          </p:grpSp>
          <p:sp>
            <p:nvSpPr>
              <p:cNvPr id="29" name="îSľiḋe"/>
              <p:cNvSpPr/>
              <p:nvPr/>
            </p:nvSpPr>
            <p:spPr>
              <a:xfrm>
                <a:off x="1085227" y="2041661"/>
                <a:ext cx="4271050" cy="2700705"/>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义启粗黑体" panose="02000800000000000000" pitchFamily="2" charset="-128"/>
                  <a:ea typeface="义启粗黑体" panose="02000800000000000000" pitchFamily="2" charset="-128"/>
                </a:endParaRPr>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1335" y="2542498"/>
              <a:ext cx="3672904" cy="233094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3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800" decel="100000"/>
                                        <p:tgtEl>
                                          <p:spTgt spid="5"/>
                                        </p:tgtEl>
                                      </p:cBhvr>
                                    </p:animEffect>
                                    <p:anim calcmode="lin" valueType="num">
                                      <p:cBhvr>
                                        <p:cTn id="15" dur="800" decel="100000" fill="hold"/>
                                        <p:tgtEl>
                                          <p:spTgt spid="5"/>
                                        </p:tgtEl>
                                        <p:attrNameLst>
                                          <p:attrName>style.rotation</p:attrName>
                                        </p:attrNameLst>
                                      </p:cBhvr>
                                      <p:tavLst>
                                        <p:tav tm="0">
                                          <p:val>
                                            <p:fltVal val="-90"/>
                                          </p:val>
                                        </p:tav>
                                        <p:tav tm="100000">
                                          <p:val>
                                            <p:fltVal val="0"/>
                                          </p:val>
                                        </p:tav>
                                      </p:tavLst>
                                    </p:anim>
                                    <p:anim calcmode="lin" valueType="num">
                                      <p:cBhvr>
                                        <p:cTn id="16" dur="800" decel="100000" fill="hold"/>
                                        <p:tgtEl>
                                          <p:spTgt spid="5"/>
                                        </p:tgtEl>
                                        <p:attrNameLst>
                                          <p:attrName>ppt_x</p:attrName>
                                        </p:attrNameLst>
                                      </p:cBhvr>
                                      <p:tavLst>
                                        <p:tav tm="0">
                                          <p:val>
                                            <p:strVal val="#ppt_x+0.4"/>
                                          </p:val>
                                        </p:tav>
                                        <p:tav tm="100000">
                                          <p:val>
                                            <p:strVal val="#ppt_x-0.05"/>
                                          </p:val>
                                        </p:tav>
                                      </p:tavLst>
                                    </p:anim>
                                    <p:anim calcmode="lin" valueType="num">
                                      <p:cBhvr>
                                        <p:cTn id="17" dur="800" decel="100000" fill="hold"/>
                                        <p:tgtEl>
                                          <p:spTgt spid="5"/>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92505" y="108285"/>
            <a:ext cx="1084091" cy="902368"/>
            <a:chOff x="-272496" y="0"/>
            <a:chExt cx="1616305" cy="1345369"/>
          </a:xfrm>
        </p:grpSpPr>
        <p:sp>
          <p:nvSpPr>
            <p:cNvPr id="37" name="菱形 36"/>
            <p:cNvSpPr/>
            <p:nvPr/>
          </p:nvSpPr>
          <p:spPr>
            <a:xfrm>
              <a:off x="748384" y="424415"/>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0"/>
              <a:ext cx="722128" cy="722128"/>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272496" y="182185"/>
              <a:ext cx="1020880" cy="102088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514467" y="877536"/>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1043334" y="280455"/>
            <a:ext cx="4051915" cy="584775"/>
          </a:xfrm>
          <a:prstGeom prst="rect">
            <a:avLst/>
          </a:prstGeom>
          <a:noFill/>
        </p:spPr>
        <p:txBody>
          <a:bodyPr wrap="square" rtlCol="0">
            <a:spAutoFit/>
          </a:bodyPr>
          <a:lstStyle/>
          <a:p>
            <a:r>
              <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rPr>
              <a:t>选题背景与意义</a:t>
            </a:r>
            <a:endParaRPr lang="zh-CN" altLang="en-US" sz="32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9" name="íSļïdé"/>
          <p:cNvSpPr/>
          <p:nvPr/>
        </p:nvSpPr>
        <p:spPr bwMode="auto">
          <a:xfrm>
            <a:off x="841972" y="2922043"/>
            <a:ext cx="10508055" cy="1765661"/>
          </a:xfrm>
          <a:prstGeom prst="rect">
            <a:avLst/>
          </a:prstGeom>
          <a:solidFill>
            <a:srgbClr val="D5DEE2"/>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1" name="íşļïḓè"/>
          <p:cNvSpPr/>
          <p:nvPr/>
        </p:nvSpPr>
        <p:spPr>
          <a:xfrm>
            <a:off x="1487714" y="3049516"/>
            <a:ext cx="463537" cy="463540"/>
          </a:xfrm>
          <a:prstGeom prst="ellipse">
            <a:avLst/>
          </a:prstGeom>
          <a:solidFill>
            <a:srgbClr val="DE848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Q1</a:t>
            </a:r>
            <a:endParaRPr lang="zh-CN" altLang="en-US" dirty="0"/>
          </a:p>
        </p:txBody>
      </p:sp>
      <p:sp>
        <p:nvSpPr>
          <p:cNvPr id="13" name="í$ļîḋê"/>
          <p:cNvSpPr/>
          <p:nvPr/>
        </p:nvSpPr>
        <p:spPr>
          <a:xfrm>
            <a:off x="4609264" y="3049516"/>
            <a:ext cx="463537" cy="463540"/>
          </a:xfrm>
          <a:prstGeom prst="ellipse">
            <a:avLst/>
          </a:prstGeom>
          <a:solidFill>
            <a:srgbClr val="DE848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dirty="0"/>
              <a:t>Q2</a:t>
            </a:r>
            <a:endParaRPr lang="zh-CN" altLang="en-US" dirty="0"/>
          </a:p>
        </p:txBody>
      </p:sp>
      <p:grpSp>
        <p:nvGrpSpPr>
          <p:cNvPr id="17" name="îṡľîḍé"/>
          <p:cNvGrpSpPr/>
          <p:nvPr/>
        </p:nvGrpSpPr>
        <p:grpSpPr>
          <a:xfrm>
            <a:off x="1487714" y="3611018"/>
            <a:ext cx="2436345" cy="2007735"/>
            <a:chOff x="749225" y="3602247"/>
            <a:chExt cx="2826776" cy="2329480"/>
          </a:xfrm>
        </p:grpSpPr>
        <p:sp>
          <p:nvSpPr>
            <p:cNvPr id="23" name="i$ļïḑè"/>
            <p:cNvSpPr txBox="1"/>
            <p:nvPr/>
          </p:nvSpPr>
          <p:spPr>
            <a:xfrm>
              <a:off x="749225" y="3602247"/>
              <a:ext cx="2826776" cy="537824"/>
            </a:xfrm>
            <a:prstGeom prst="rect">
              <a:avLst/>
            </a:prstGeom>
            <a:noFill/>
          </p:spPr>
          <p:txBody>
            <a:bodyPr wrap="none" lIns="90000" tIns="46800" rIns="90000" bIns="46800" rtlCol="0" anchor="b" anchorCtr="0">
              <a:normAutofit/>
            </a:bodyPr>
            <a:lstStyle/>
            <a:p>
              <a:r>
                <a:rPr lang="zh-CN" altLang="en-US" sz="2400" b="1" dirty="0">
                  <a:solidFill>
                    <a:srgbClr val="DE8484"/>
                  </a:solidFill>
                  <a:latin typeface="义启粗黑体" panose="02000800000000000000" pitchFamily="2" charset="-128"/>
                  <a:ea typeface="义启粗黑体" panose="02000800000000000000" pitchFamily="2" charset="-128"/>
                </a:rPr>
                <a:t>输入标题</a:t>
              </a:r>
              <a:endParaRPr lang="en-US" altLang="zh-CN" sz="2400" b="1" dirty="0">
                <a:solidFill>
                  <a:srgbClr val="DE8484"/>
                </a:solidFill>
                <a:latin typeface="义启粗黑体" panose="02000800000000000000" pitchFamily="2" charset="-128"/>
                <a:ea typeface="义启粗黑体" panose="02000800000000000000" pitchFamily="2" charset="-128"/>
              </a:endParaRPr>
            </a:p>
          </p:txBody>
        </p:sp>
        <p:sp>
          <p:nvSpPr>
            <p:cNvPr id="24" name="íŝ1íďe"/>
            <p:cNvSpPr txBox="1"/>
            <p:nvPr/>
          </p:nvSpPr>
          <p:spPr>
            <a:xfrm>
              <a:off x="749225" y="4253731"/>
              <a:ext cx="2826775" cy="1677996"/>
            </a:xfrm>
            <a:prstGeom prst="rect">
              <a:avLst/>
            </a:prstGeom>
            <a:noFill/>
          </p:spPr>
          <p:txBody>
            <a:bodyPr wrap="square" lIns="90000" tIns="46800" rIns="90000" bIns="46800" rtlCol="0">
              <a:normAutofit/>
            </a:bodyPr>
            <a:lstStyle/>
            <a:p>
              <a:pPr>
                <a:lnSpc>
                  <a:spcPct val="200000"/>
                </a:lnSpc>
              </a:pPr>
              <a:r>
                <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a:t>
              </a:r>
              <a:endParaRPr lang="zh-CN" altLang="en-US" sz="12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grpSp>
      <p:grpSp>
        <p:nvGrpSpPr>
          <p:cNvPr id="18" name="îsḻïḓé"/>
          <p:cNvGrpSpPr/>
          <p:nvPr/>
        </p:nvGrpSpPr>
        <p:grpSpPr>
          <a:xfrm>
            <a:off x="4609264" y="3611017"/>
            <a:ext cx="2436345" cy="1951802"/>
            <a:chOff x="4371011" y="3602247"/>
            <a:chExt cx="2826776" cy="2264584"/>
          </a:xfrm>
        </p:grpSpPr>
        <p:sp>
          <p:nvSpPr>
            <p:cNvPr id="21" name="ïṡlîḋè"/>
            <p:cNvSpPr txBox="1"/>
            <p:nvPr/>
          </p:nvSpPr>
          <p:spPr>
            <a:xfrm>
              <a:off x="4371011" y="3602247"/>
              <a:ext cx="2826776" cy="537824"/>
            </a:xfrm>
            <a:prstGeom prst="rect">
              <a:avLst/>
            </a:prstGeom>
            <a:noFill/>
          </p:spPr>
          <p:txBody>
            <a:bodyPr wrap="none" lIns="90000" tIns="46800" rIns="90000" bIns="46800" rtlCol="0" anchor="b" anchorCtr="0">
              <a:normAutofit/>
            </a:bodyPr>
            <a:lstStyle/>
            <a:p>
              <a:r>
                <a:rPr lang="zh-CN" altLang="en-US" sz="2400" b="1" dirty="0">
                  <a:solidFill>
                    <a:srgbClr val="DE8484"/>
                  </a:solidFill>
                  <a:latin typeface="义启粗黑体" panose="02000800000000000000" pitchFamily="2" charset="-128"/>
                  <a:ea typeface="义启粗黑体" panose="02000800000000000000" pitchFamily="2" charset="-128"/>
                </a:rPr>
                <a:t>输入标题</a:t>
              </a:r>
              <a:endParaRPr lang="en-US" altLang="zh-CN" sz="2400" b="1" dirty="0">
                <a:solidFill>
                  <a:srgbClr val="DE8484"/>
                </a:solidFill>
                <a:latin typeface="义启粗黑体" panose="02000800000000000000" pitchFamily="2" charset="-128"/>
                <a:ea typeface="义启粗黑体" panose="02000800000000000000" pitchFamily="2" charset="-128"/>
              </a:endParaRPr>
            </a:p>
          </p:txBody>
        </p:sp>
        <p:sp>
          <p:nvSpPr>
            <p:cNvPr id="22" name="ïšľiďè"/>
            <p:cNvSpPr txBox="1"/>
            <p:nvPr/>
          </p:nvSpPr>
          <p:spPr>
            <a:xfrm>
              <a:off x="4371012" y="4188835"/>
              <a:ext cx="2826775" cy="1677996"/>
            </a:xfrm>
            <a:prstGeom prst="rect">
              <a:avLst/>
            </a:prstGeom>
            <a:noFill/>
          </p:spPr>
          <p:txBody>
            <a:bodyPr wrap="square" lIns="90000" tIns="46800" rIns="90000" bIns="46800" rtlCol="0">
              <a:normAutofit/>
            </a:bodyPr>
            <a:lstStyle>
              <a:defPPr>
                <a:defRPr lang="zh-CN"/>
              </a:defPPr>
              <a:lvl1pPr>
                <a:lnSpc>
                  <a:spcPct val="200000"/>
                </a:lnSpc>
                <a:defRPr sz="1200">
                  <a:solidFill>
                    <a:schemeClr val="tx1">
                      <a:lumMod val="65000"/>
                      <a:lumOff val="35000"/>
                    </a:schemeClr>
                  </a:solidFill>
                  <a:latin typeface="义启粗黑体" panose="02000800000000000000" pitchFamily="2" charset="-128"/>
                  <a:ea typeface="义启粗黑体" panose="02000800000000000000" pitchFamily="2" charset="-128"/>
                </a:defRPr>
              </a:lvl1pPr>
            </a:lstStyle>
            <a:p>
              <a:r>
                <a:rPr lang="zh-CN" altLang="en-US" dirty="0"/>
                <a:t>在这里输入你需要的文本内容在这里输入你需要的文本内容在这里输入你需要的文本内容</a:t>
              </a:r>
              <a:endParaRPr lang="zh-CN" altLang="en-US" dirty="0"/>
            </a:p>
          </p:txBody>
        </p:sp>
      </p:grpSp>
      <p:cxnSp>
        <p:nvCxnSpPr>
          <p:cNvPr id="19" name="直接连接符 18"/>
          <p:cNvCxnSpPr/>
          <p:nvPr/>
        </p:nvCxnSpPr>
        <p:spPr>
          <a:xfrm>
            <a:off x="4266662" y="2922043"/>
            <a:ext cx="0" cy="299850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0" name="ïsḻîḋê"/>
          <p:cNvSpPr txBox="1"/>
          <p:nvPr/>
        </p:nvSpPr>
        <p:spPr>
          <a:xfrm>
            <a:off x="1353243" y="1593015"/>
            <a:ext cx="4160051" cy="1265292"/>
          </a:xfrm>
          <a:prstGeom prst="rect">
            <a:avLst/>
          </a:prstGeom>
          <a:noFill/>
        </p:spPr>
        <p:txBody>
          <a:bodyPr wrap="square" lIns="90000" tIns="46800" rIns="90000" bIns="46800" rtlCol="0">
            <a:normAutofit/>
          </a:bodyPr>
          <a:lstStyle/>
          <a:p>
            <a:pPr>
              <a:lnSpc>
                <a:spcPct val="200000"/>
              </a:lnSpc>
            </a:pPr>
            <a:r>
              <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rPr>
              <a:t>在这里输入你需要的文本内容在这里输入你需要的文本内容在这里输入你需要的文本内容</a:t>
            </a:r>
            <a:endParaRPr lang="zh-CN" altLang="en-US" sz="1400"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0171" r="36458"/>
          <a:stretch>
            <a:fillRect/>
          </a:stretch>
        </p:blipFill>
        <p:spPr>
          <a:xfrm>
            <a:off x="7186124" y="974407"/>
            <a:ext cx="4163903" cy="5201626"/>
          </a:xfrm>
          <a:prstGeom prst="rect">
            <a:avLst/>
          </a:prstGeom>
          <a:ln>
            <a:solidFill>
              <a:srgbClr val="4F869A"/>
            </a:solidFill>
          </a:ln>
        </p:spPr>
      </p:pic>
      <p:sp>
        <p:nvSpPr>
          <p:cNvPr id="33" name="菱形 32"/>
          <p:cNvSpPr/>
          <p:nvPr/>
        </p:nvSpPr>
        <p:spPr>
          <a:xfrm>
            <a:off x="10925072" y="5882922"/>
            <a:ext cx="565470" cy="565470"/>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p:nvSpPr>
        <p:spPr>
          <a:xfrm>
            <a:off x="11399235" y="6265445"/>
            <a:ext cx="365893" cy="36589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p:nvSpPr>
        <p:spPr>
          <a:xfrm>
            <a:off x="11490542" y="5699977"/>
            <a:ext cx="503164" cy="503164"/>
          </a:xfrm>
          <a:prstGeom prst="diamond">
            <a:avLst/>
          </a:prstGeom>
          <a:solidFill>
            <a:srgbClr val="4F8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fltVal val="0"/>
                                          </p:val>
                                        </p:tav>
                                        <p:tav tm="100000">
                                          <p:val>
                                            <p:strVal val="#ppt_w"/>
                                          </p:val>
                                        </p:tav>
                                      </p:tavLst>
                                    </p:anim>
                                    <p:anim calcmode="lin" valueType="num">
                                      <p:cBhvr>
                                        <p:cTn id="14" dur="500" fill="hold"/>
                                        <p:tgtEl>
                                          <p:spTgt spid="35"/>
                                        </p:tgtEl>
                                        <p:attrNameLst>
                                          <p:attrName>ppt_h</p:attrName>
                                        </p:attrNameLst>
                                      </p:cBhvr>
                                      <p:tavLst>
                                        <p:tav tm="0">
                                          <p:val>
                                            <p:fltVal val="0"/>
                                          </p:val>
                                        </p:tav>
                                        <p:tav tm="100000">
                                          <p:val>
                                            <p:strVal val="#ppt_h"/>
                                          </p:val>
                                        </p:tav>
                                      </p:tavLst>
                                    </p:anim>
                                    <p:animEffect transition="in" filter="fade">
                                      <p:cBhvr>
                                        <p:cTn id="15" dur="500"/>
                                        <p:tgtEl>
                                          <p:spTgt spid="3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42"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42"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par>
                          <p:cTn id="58" fill="hold">
                            <p:stCondLst>
                              <p:cond delay="7000"/>
                            </p:stCondLst>
                            <p:childTnLst>
                              <p:par>
                                <p:cTn id="59" presetID="42" presetClass="entr" presetSubtype="0"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1000" fill="hold"/>
                                        <p:tgtEl>
                                          <p:spTgt spid="13"/>
                                        </p:tgtEl>
                                        <p:attrNameLst>
                                          <p:attrName>ppt_y</p:attrName>
                                        </p:attrNameLst>
                                      </p:cBhvr>
                                      <p:tavLst>
                                        <p:tav tm="0">
                                          <p:val>
                                            <p:strVal val="#ppt_y+.1"/>
                                          </p:val>
                                        </p:tav>
                                        <p:tav tm="100000">
                                          <p:val>
                                            <p:strVal val="#ppt_y"/>
                                          </p:val>
                                        </p:tav>
                                      </p:tavLst>
                                    </p:anim>
                                  </p:childTnLst>
                                </p:cTn>
                              </p:par>
                            </p:childTnLst>
                          </p:cTn>
                        </p:par>
                        <p:par>
                          <p:cTn id="64" fill="hold">
                            <p:stCondLst>
                              <p:cond delay="8000"/>
                            </p:stCondLst>
                            <p:childTnLst>
                              <p:par>
                                <p:cTn id="65" presetID="42" presetClass="entr" presetSubtype="0"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20" grpId="0"/>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l="6541" r="55523"/>
          <a:stretch>
            <a:fillRect/>
          </a:stretch>
        </p:blipFill>
        <p:spPr>
          <a:xfrm flipH="1">
            <a:off x="6807354" y="-429172"/>
            <a:ext cx="6911163" cy="7287172"/>
          </a:xfrm>
          <a:prstGeom prst="rect">
            <a:avLst/>
          </a:prstGeom>
        </p:spPr>
      </p:pic>
      <p:sp>
        <p:nvSpPr>
          <p:cNvPr id="20" name="文本框 19"/>
          <p:cNvSpPr txBox="1"/>
          <p:nvPr/>
        </p:nvSpPr>
        <p:spPr>
          <a:xfrm>
            <a:off x="1536291" y="1560656"/>
            <a:ext cx="3330484" cy="1015663"/>
          </a:xfrm>
          <a:prstGeom prst="rect">
            <a:avLst/>
          </a:prstGeom>
          <a:noFill/>
        </p:spPr>
        <p:txBody>
          <a:bodyPr wrap="square" rtlCol="0">
            <a:spAutoFit/>
          </a:bodyPr>
          <a:lstStyle/>
          <a:p>
            <a:pPr algn="ctr"/>
            <a:r>
              <a:rPr lang="en-US" altLang="zh-CN" sz="6000" b="1" dirty="0">
                <a:solidFill>
                  <a:srgbClr val="295B6D"/>
                </a:solidFill>
                <a:latin typeface="义启粗黑体" panose="02000800000000000000" pitchFamily="2" charset="-128"/>
                <a:ea typeface="义启粗黑体" panose="02000800000000000000" pitchFamily="2" charset="-128"/>
              </a:rPr>
              <a:t>PART  02</a:t>
            </a:r>
            <a:endParaRPr lang="zh-CN" altLang="en-US" sz="6000" b="1" dirty="0">
              <a:solidFill>
                <a:srgbClr val="295B6D"/>
              </a:solidFill>
              <a:latin typeface="义启粗黑体" panose="02000800000000000000" pitchFamily="2" charset="-128"/>
              <a:ea typeface="义启粗黑体" panose="02000800000000000000" pitchFamily="2" charset="-128"/>
            </a:endParaRPr>
          </a:p>
        </p:txBody>
      </p:sp>
      <p:sp>
        <p:nvSpPr>
          <p:cNvPr id="28" name="文本框 27"/>
          <p:cNvSpPr txBox="1"/>
          <p:nvPr/>
        </p:nvSpPr>
        <p:spPr>
          <a:xfrm>
            <a:off x="560448" y="2897128"/>
            <a:ext cx="5282171" cy="923330"/>
          </a:xfrm>
          <a:prstGeom prst="rect">
            <a:avLst/>
          </a:prstGeom>
          <a:noFill/>
        </p:spPr>
        <p:txBody>
          <a:bodyPr wrap="square" rtlCol="0">
            <a:spAutoFit/>
          </a:bodyPr>
          <a:lstStyle/>
          <a:p>
            <a:pPr algn="ctr"/>
            <a:r>
              <a:rPr lang="zh-CN" altLang="en-US" sz="5400" b="1" dirty="0">
                <a:solidFill>
                  <a:schemeClr val="tx1">
                    <a:lumMod val="65000"/>
                    <a:lumOff val="35000"/>
                  </a:schemeClr>
                </a:solidFill>
                <a:latin typeface="义启粗黑体" panose="02000800000000000000" pitchFamily="2" charset="-128"/>
                <a:ea typeface="义启粗黑体" panose="02000800000000000000" pitchFamily="2" charset="-128"/>
              </a:rPr>
              <a:t>研究理论与思路</a:t>
            </a:r>
            <a:endParaRPr lang="zh-CN" altLang="en-US" sz="5400" b="1" dirty="0">
              <a:solidFill>
                <a:schemeClr val="tx1">
                  <a:lumMod val="65000"/>
                  <a:lumOff val="35000"/>
                </a:schemeClr>
              </a:solidFill>
              <a:latin typeface="义启粗黑体" panose="02000800000000000000" pitchFamily="2" charset="-128"/>
              <a:ea typeface="义启粗黑体" panose="02000800000000000000" pitchFamily="2" charset="-128"/>
            </a:endParaRPr>
          </a:p>
        </p:txBody>
      </p:sp>
      <p:sp>
        <p:nvSpPr>
          <p:cNvPr id="36" name="文本框 35"/>
          <p:cNvSpPr txBox="1"/>
          <p:nvPr/>
        </p:nvSpPr>
        <p:spPr>
          <a:xfrm>
            <a:off x="281434" y="4141267"/>
            <a:ext cx="6227650" cy="614592"/>
          </a:xfrm>
          <a:prstGeom prst="rect">
            <a:avLst/>
          </a:prstGeom>
          <a:solidFill>
            <a:srgbClr val="DE8484">
              <a:alpha val="50196"/>
            </a:srgbClr>
          </a:solidFill>
        </p:spPr>
        <p:txBody>
          <a:bodyPr wrap="square" rtlCol="0">
            <a:spAutoFit/>
          </a:bodyPr>
          <a:lstStyle/>
          <a:p>
            <a:pPr algn="ctr">
              <a:lnSpc>
                <a:spcPct val="150000"/>
              </a:lnSpc>
            </a:pPr>
            <a:r>
              <a:rPr lang="zh-CN" altLang="en-US" sz="1200" b="1" dirty="0">
                <a:solidFill>
                  <a:schemeClr val="tx1">
                    <a:lumMod val="50000"/>
                    <a:lumOff val="50000"/>
                  </a:schemeClr>
                </a:solidFill>
                <a:latin typeface="义启粗黑体" panose="02000800000000000000" pitchFamily="2" charset="-128"/>
                <a:ea typeface="义启粗黑体" panose="02000800000000000000" pitchFamily="2" charset="-128"/>
              </a:rPr>
              <a:t>在这里输入想要的标题在这里输入想要的标题在这里输入想要的标题在这里输入想要的标题在这里输入想要的标题</a:t>
            </a:r>
            <a:endParaRPr lang="zh-CN" altLang="en-US" sz="1200" b="1" dirty="0">
              <a:solidFill>
                <a:schemeClr val="tx1">
                  <a:lumMod val="50000"/>
                  <a:lumOff val="50000"/>
                </a:schemeClr>
              </a:solidFill>
              <a:latin typeface="义启粗黑体" panose="02000800000000000000" pitchFamily="2" charset="-128"/>
              <a:ea typeface="义启粗黑体" panose="02000800000000000000" pitchFamily="2" charset="-128"/>
            </a:endParaRPr>
          </a:p>
        </p:txBody>
      </p:sp>
      <p:sp>
        <p:nvSpPr>
          <p:cNvPr id="37" name="菱形 36"/>
          <p:cNvSpPr/>
          <p:nvPr/>
        </p:nvSpPr>
        <p:spPr>
          <a:xfrm>
            <a:off x="776813" y="344672"/>
            <a:ext cx="595425" cy="595425"/>
          </a:xfrm>
          <a:prstGeom prst="diamond">
            <a:avLst/>
          </a:prstGeom>
          <a:solidFill>
            <a:srgbClr val="295B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287715" y="-135566"/>
            <a:ext cx="857694" cy="857694"/>
          </a:xfrm>
          <a:prstGeom prst="diamond">
            <a:avLst/>
          </a:prstGeom>
          <a:solidFill>
            <a:srgbClr val="F8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H="1">
            <a:off x="-168973" y="1086576"/>
            <a:ext cx="1006549" cy="97110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菱形 39"/>
          <p:cNvSpPr/>
          <p:nvPr/>
        </p:nvSpPr>
        <p:spPr>
          <a:xfrm>
            <a:off x="536444" y="6075951"/>
            <a:ext cx="723013" cy="723013"/>
          </a:xfrm>
          <a:prstGeom prst="diamond">
            <a:avLst/>
          </a:prstGeom>
          <a:solidFill>
            <a:srgbClr val="EAC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菱形 40"/>
          <p:cNvSpPr/>
          <p:nvPr/>
        </p:nvSpPr>
        <p:spPr>
          <a:xfrm>
            <a:off x="-515155" y="110088"/>
            <a:ext cx="1384006" cy="1384006"/>
          </a:xfrm>
          <a:prstGeom prst="diamond">
            <a:avLst/>
          </a:prstGeom>
          <a:solidFill>
            <a:srgbClr val="DE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菱形 41"/>
          <p:cNvSpPr/>
          <p:nvPr/>
        </p:nvSpPr>
        <p:spPr>
          <a:xfrm>
            <a:off x="54170" y="6299792"/>
            <a:ext cx="467833" cy="467833"/>
          </a:xfrm>
          <a:prstGeom prst="diamond">
            <a:avLst/>
          </a:prstGeom>
          <a:solidFill>
            <a:srgbClr val="D5D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
</file>

<file path=ppt/tags/tag1.xml><?xml version="1.0" encoding="utf-8"?>
<p:tagLst xmlns:p="http://schemas.openxmlformats.org/presentationml/2006/main">
  <p:tag name="ISLIDE.DIAGRAM" val="254824"/>
</p:tagLst>
</file>

<file path=ppt/tags/tag2.xml><?xml version="1.0" encoding="utf-8"?>
<p:tagLst xmlns:p="http://schemas.openxmlformats.org/presentationml/2006/main">
  <p:tag name="ISLIDE.DIAGRAM" val="264836"/>
</p:tagLst>
</file>

<file path=ppt/tags/tag3.xml><?xml version="1.0" encoding="utf-8"?>
<p:tagLst xmlns:p="http://schemas.openxmlformats.org/presentationml/2006/main">
  <p:tag name="ISLIDE.DIAGRAM" val="21204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2949</Words>
  <Application>WPS 演示</Application>
  <PresentationFormat>宽屏</PresentationFormat>
  <Paragraphs>360</Paragraphs>
  <Slides>25</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义启粗黑体</vt:lpstr>
      <vt:lpstr>黑体</vt:lpstr>
      <vt:lpstr>等线</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 花卷婆婆_L</cp:lastModifiedBy>
  <cp:revision>35</cp:revision>
  <dcterms:created xsi:type="dcterms:W3CDTF">2019-05-17T02:31:00Z</dcterms:created>
  <dcterms:modified xsi:type="dcterms:W3CDTF">2020-06-29T15:57:21Z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